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27"/>
  </p:notesMasterIdLst>
  <p:sldIdLst>
    <p:sldId id="555" r:id="rId5"/>
    <p:sldId id="333" r:id="rId6"/>
    <p:sldId id="416" r:id="rId7"/>
    <p:sldId id="417" r:id="rId8"/>
    <p:sldId id="418" r:id="rId9"/>
    <p:sldId id="424" r:id="rId10"/>
    <p:sldId id="425" r:id="rId11"/>
    <p:sldId id="426" r:id="rId12"/>
    <p:sldId id="427" r:id="rId13"/>
    <p:sldId id="431" r:id="rId14"/>
    <p:sldId id="428" r:id="rId15"/>
    <p:sldId id="430" r:id="rId16"/>
    <p:sldId id="432" r:id="rId17"/>
    <p:sldId id="434" r:id="rId18"/>
    <p:sldId id="429" r:id="rId19"/>
    <p:sldId id="435" r:id="rId20"/>
    <p:sldId id="422" r:id="rId21"/>
    <p:sldId id="444" r:id="rId22"/>
    <p:sldId id="438" r:id="rId23"/>
    <p:sldId id="439" r:id="rId24"/>
    <p:sldId id="440" r:id="rId25"/>
    <p:sldId id="441" r:id="rId26"/>
    <p:sldId id="419" r:id="rId27"/>
    <p:sldId id="415" r:id="rId28"/>
    <p:sldId id="414" r:id="rId29"/>
    <p:sldId id="413" r:id="rId30"/>
    <p:sldId id="421" r:id="rId31"/>
    <p:sldId id="420" r:id="rId32"/>
    <p:sldId id="423" r:id="rId33"/>
    <p:sldId id="447" r:id="rId34"/>
    <p:sldId id="445" r:id="rId35"/>
    <p:sldId id="448" r:id="rId36"/>
    <p:sldId id="451" r:id="rId37"/>
    <p:sldId id="452" r:id="rId38"/>
    <p:sldId id="453" r:id="rId39"/>
    <p:sldId id="454" r:id="rId40"/>
    <p:sldId id="446" r:id="rId41"/>
    <p:sldId id="456" r:id="rId42"/>
    <p:sldId id="457" r:id="rId43"/>
    <p:sldId id="458" r:id="rId44"/>
    <p:sldId id="459" r:id="rId45"/>
    <p:sldId id="455" r:id="rId46"/>
    <p:sldId id="460" r:id="rId47"/>
    <p:sldId id="461" r:id="rId48"/>
    <p:sldId id="462" r:id="rId49"/>
    <p:sldId id="463" r:id="rId50"/>
    <p:sldId id="464" r:id="rId51"/>
    <p:sldId id="465" r:id="rId52"/>
    <p:sldId id="466" r:id="rId53"/>
    <p:sldId id="467" r:id="rId54"/>
    <p:sldId id="468" r:id="rId55"/>
    <p:sldId id="469" r:id="rId56"/>
    <p:sldId id="470" r:id="rId57"/>
    <p:sldId id="471" r:id="rId58"/>
    <p:sldId id="472" r:id="rId59"/>
    <p:sldId id="477" r:id="rId60"/>
    <p:sldId id="479" r:id="rId61"/>
    <p:sldId id="478" r:id="rId62"/>
    <p:sldId id="473" r:id="rId63"/>
    <p:sldId id="474" r:id="rId64"/>
    <p:sldId id="480" r:id="rId65"/>
    <p:sldId id="475" r:id="rId66"/>
    <p:sldId id="481" r:id="rId67"/>
    <p:sldId id="476" r:id="rId68"/>
    <p:sldId id="482" r:id="rId69"/>
    <p:sldId id="483" r:id="rId70"/>
    <p:sldId id="484" r:id="rId71"/>
    <p:sldId id="486" r:id="rId72"/>
    <p:sldId id="485" r:id="rId73"/>
    <p:sldId id="488" r:id="rId74"/>
    <p:sldId id="487" r:id="rId75"/>
    <p:sldId id="489" r:id="rId76"/>
    <p:sldId id="490" r:id="rId77"/>
    <p:sldId id="491" r:id="rId78"/>
    <p:sldId id="492" r:id="rId79"/>
    <p:sldId id="496" r:id="rId80"/>
    <p:sldId id="497" r:id="rId81"/>
    <p:sldId id="512" r:id="rId82"/>
    <p:sldId id="499" r:id="rId83"/>
    <p:sldId id="500" r:id="rId84"/>
    <p:sldId id="502" r:id="rId85"/>
    <p:sldId id="498" r:id="rId86"/>
    <p:sldId id="503" r:id="rId87"/>
    <p:sldId id="504" r:id="rId88"/>
    <p:sldId id="505" r:id="rId89"/>
    <p:sldId id="506" r:id="rId90"/>
    <p:sldId id="507" r:id="rId91"/>
    <p:sldId id="508" r:id="rId92"/>
    <p:sldId id="509" r:id="rId93"/>
    <p:sldId id="510" r:id="rId94"/>
    <p:sldId id="514" r:id="rId95"/>
    <p:sldId id="513" r:id="rId96"/>
    <p:sldId id="515" r:id="rId97"/>
    <p:sldId id="516" r:id="rId98"/>
    <p:sldId id="520" r:id="rId99"/>
    <p:sldId id="519" r:id="rId100"/>
    <p:sldId id="521" r:id="rId101"/>
    <p:sldId id="528" r:id="rId102"/>
    <p:sldId id="529" r:id="rId103"/>
    <p:sldId id="530" r:id="rId104"/>
    <p:sldId id="531" r:id="rId105"/>
    <p:sldId id="532" r:id="rId106"/>
    <p:sldId id="533" r:id="rId107"/>
    <p:sldId id="537" r:id="rId108"/>
    <p:sldId id="536" r:id="rId109"/>
    <p:sldId id="535" r:id="rId110"/>
    <p:sldId id="538" r:id="rId111"/>
    <p:sldId id="539" r:id="rId112"/>
    <p:sldId id="540" r:id="rId113"/>
    <p:sldId id="541" r:id="rId114"/>
    <p:sldId id="543" r:id="rId115"/>
    <p:sldId id="544" r:id="rId116"/>
    <p:sldId id="545" r:id="rId117"/>
    <p:sldId id="546" r:id="rId118"/>
    <p:sldId id="548" r:id="rId119"/>
    <p:sldId id="542" r:id="rId120"/>
    <p:sldId id="549" r:id="rId121"/>
    <p:sldId id="550" r:id="rId122"/>
    <p:sldId id="551" r:id="rId123"/>
    <p:sldId id="553" r:id="rId124"/>
    <p:sldId id="552" r:id="rId125"/>
    <p:sldId id="319" r:id="rId1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8"/>
      <p:bold r:id="rId129"/>
      <p:italic r:id="rId130"/>
      <p:boldItalic r:id="rId131"/>
    </p:embeddedFont>
    <p:embeddedFont>
      <p:font typeface="Consolas" panose="020B0609020204030204" pitchFamily="49" charset="0"/>
      <p:regular r:id="rId132"/>
      <p:bold r:id="rId133"/>
      <p:italic r:id="rId134"/>
      <p:boldItalic r:id="rId135"/>
    </p:embeddedFont>
    <p:embeddedFont>
      <p:font typeface="Roboto Condensed" panose="02000000000000000000" pitchFamily="2" charset="0"/>
      <p:regular r:id="rId136"/>
      <p:bold r:id="rId137"/>
      <p:italic r:id="rId138"/>
      <p:boldItalic r:id="rId139"/>
    </p:embeddedFont>
    <p:embeddedFont>
      <p:font typeface="Tahoma" panose="020B0604030504040204" pitchFamily="34" charset="0"/>
      <p:regular r:id="rId140"/>
      <p:bold r:id="rId141"/>
    </p:embeddedFont>
    <p:embeddedFont>
      <p:font typeface="verdana" panose="020B0604030504040204" pitchFamily="34" charset="0"/>
      <p:regular r:id="rId142"/>
      <p:bold r:id="rId143"/>
      <p:italic r:id="rId144"/>
      <p:boldItalic r:id="rId1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70">
          <p15:clr>
            <a:srgbClr val="A4A3A4"/>
          </p15:clr>
        </p15:guide>
        <p15:guide id="2" pos="5345">
          <p15:clr>
            <a:srgbClr val="A4A3A4"/>
          </p15:clr>
        </p15:guide>
        <p15:guide id="3" orient="horz" pos="1656">
          <p15:clr>
            <a:srgbClr val="9AA0A6"/>
          </p15:clr>
        </p15:guide>
        <p15:guide id="4" pos="2132">
          <p15:clr>
            <a:srgbClr val="9AA0A6"/>
          </p15:clr>
        </p15:guide>
        <p15:guide id="5" pos="5550">
          <p15:clr>
            <a:srgbClr val="9AA0A6"/>
          </p15:clr>
        </p15:guide>
        <p15:guide id="6" pos="2880">
          <p15:clr>
            <a:srgbClr val="9AA0A6"/>
          </p15:clr>
        </p15:guide>
        <p15:guide id="7" pos="2736">
          <p15:clr>
            <a:srgbClr val="9AA0A6"/>
          </p15:clr>
        </p15:guide>
        <p15:guide id="8" pos="3024">
          <p15:clr>
            <a:srgbClr val="9AA0A6"/>
          </p15:clr>
        </p15:guide>
        <p15:guide id="9" pos="758">
          <p15:clr>
            <a:srgbClr val="9AA0A6"/>
          </p15:clr>
        </p15:guide>
        <p15:guide id="10" pos="206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0" roundtripDataSignature="AMtx7milevSMJnZn9gaokie7p1QHpPq0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F818"/>
    <a:srgbClr val="4BAB86"/>
    <a:srgbClr val="119F11"/>
    <a:srgbClr val="C45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68259-1175-45C0-ADCB-7B55308370E8}" v="1" dt="2022-11-12T06:53:38.481"/>
  </p1510:revLst>
</p1510:revInfo>
</file>

<file path=ppt/tableStyles.xml><?xml version="1.0" encoding="utf-8"?>
<a:tblStyleLst xmlns:a="http://schemas.openxmlformats.org/drawingml/2006/main" def="{2396B697-DE3A-421F-AB6A-8632314FF647}">
  <a:tblStyle styleId="{2396B697-DE3A-421F-AB6A-8632314FF64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466A711-C523-4B07-B21F-18D84D9A331F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3070"/>
        <p:guide pos="5345"/>
        <p:guide orient="horz" pos="1656"/>
        <p:guide pos="2132"/>
        <p:guide pos="5550"/>
        <p:guide pos="2880"/>
        <p:guide pos="2736"/>
        <p:guide pos="3024"/>
        <p:guide pos="758"/>
        <p:guide pos="2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font" Target="fonts/font11.fntdata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font" Target="fonts/font1.fntdata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7.fntdata"/><Relationship Id="rId139" Type="http://schemas.openxmlformats.org/officeDocument/2006/relationships/font" Target="fonts/font12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customschemas.google.com/relationships/presentationmetadata" Target="metadata"/><Relationship Id="rId155" Type="http://schemas.microsoft.com/office/2016/11/relationships/changesInfo" Target="changesInfos/changesInfo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font" Target="fonts/font2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font" Target="fonts/font13.fntdata"/><Relationship Id="rId145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3.fntdata"/><Relationship Id="rId135" Type="http://schemas.openxmlformats.org/officeDocument/2006/relationships/font" Target="fonts/font8.fntdata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font" Target="fonts/font14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4.fntdata"/><Relationship Id="rId136" Type="http://schemas.openxmlformats.org/officeDocument/2006/relationships/font" Target="fonts/font9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font" Target="fonts/font1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5.fntdata"/><Relationship Id="rId153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6.fntdata"/><Relationship Id="rId154" Type="http://schemas.openxmlformats.org/officeDocument/2006/relationships/tableStyles" Target="tableStyles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font" Target="fonts/font17.fntdata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Anh" userId="2b56277e-6cc8-43f3-9c42-990c76e886f1" providerId="ADAL" clId="{0859506C-D0C0-49AF-8723-E3C008ED936E}"/>
    <pc:docChg chg="undo redo custSel addSld delSld modSld sldOrd">
      <pc:chgData name="Nguyen Duc Anh" userId="2b56277e-6cc8-43f3-9c42-990c76e886f1" providerId="ADAL" clId="{0859506C-D0C0-49AF-8723-E3C008ED936E}" dt="2022-05-24T06:59:27.897" v="6773" actId="20577"/>
      <pc:docMkLst>
        <pc:docMk/>
      </pc:docMkLst>
      <pc:sldChg chg="modSp mod">
        <pc:chgData name="Nguyen Duc Anh" userId="2b56277e-6cc8-43f3-9c42-990c76e886f1" providerId="ADAL" clId="{0859506C-D0C0-49AF-8723-E3C008ED936E}" dt="2022-04-12T05:06:21.963" v="2960" actId="14100"/>
        <pc:sldMkLst>
          <pc:docMk/>
          <pc:sldMk cId="0" sldId="256"/>
        </pc:sldMkLst>
        <pc:spChg chg="mod">
          <ac:chgData name="Nguyen Duc Anh" userId="2b56277e-6cc8-43f3-9c42-990c76e886f1" providerId="ADAL" clId="{0859506C-D0C0-49AF-8723-E3C008ED936E}" dt="2022-04-12T05:06:21.963" v="2960" actId="14100"/>
          <ac:spMkLst>
            <pc:docMk/>
            <pc:sldMk cId="0" sldId="256"/>
            <ac:spMk id="87" creationId="{00000000-0000-0000-0000-000000000000}"/>
          </ac:spMkLst>
        </pc:spChg>
      </pc:sldChg>
      <pc:sldChg chg="modSp mod">
        <pc:chgData name="Nguyen Duc Anh" userId="2b56277e-6cc8-43f3-9c42-990c76e886f1" providerId="ADAL" clId="{0859506C-D0C0-49AF-8723-E3C008ED936E}" dt="2022-04-21T15:29:48.414" v="3080" actId="14100"/>
        <pc:sldMkLst>
          <pc:docMk/>
          <pc:sldMk cId="2488466633" sldId="333"/>
        </pc:sldMkLst>
        <pc:spChg chg="mod">
          <ac:chgData name="Nguyen Duc Anh" userId="2b56277e-6cc8-43f3-9c42-990c76e886f1" providerId="ADAL" clId="{0859506C-D0C0-49AF-8723-E3C008ED936E}" dt="2022-04-21T15:29:48.414" v="3080" actId="14100"/>
          <ac:spMkLst>
            <pc:docMk/>
            <pc:sldMk cId="2488466633" sldId="333"/>
            <ac:spMk id="110" creationId="{00000000-0000-0000-0000-000000000000}"/>
          </ac:spMkLst>
        </pc:spChg>
      </pc:sldChg>
      <pc:sldChg chg="addSp delSp modSp new mod">
        <pc:chgData name="Nguyen Duc Anh" userId="2b56277e-6cc8-43f3-9c42-990c76e886f1" providerId="ADAL" clId="{0859506C-D0C0-49AF-8723-E3C008ED936E}" dt="2022-03-26T11:04:30.271" v="781" actId="1076"/>
        <pc:sldMkLst>
          <pc:docMk/>
          <pc:sldMk cId="1797946465" sldId="413"/>
        </pc:sldMkLst>
        <pc:spChg chg="del">
          <ac:chgData name="Nguyen Duc Anh" userId="2b56277e-6cc8-43f3-9c42-990c76e886f1" providerId="ADAL" clId="{0859506C-D0C0-49AF-8723-E3C008ED936E}" dt="2022-03-26T10:25:11.417" v="81" actId="478"/>
          <ac:spMkLst>
            <pc:docMk/>
            <pc:sldMk cId="1797946465" sldId="413"/>
            <ac:spMk id="2" creationId="{E6C0998D-B319-438C-A44E-C909F340C2C5}"/>
          </ac:spMkLst>
        </pc:spChg>
        <pc:spChg chg="del">
          <ac:chgData name="Nguyen Duc Anh" userId="2b56277e-6cc8-43f3-9c42-990c76e886f1" providerId="ADAL" clId="{0859506C-D0C0-49AF-8723-E3C008ED936E}" dt="2022-03-26T10:25:11.417" v="81" actId="478"/>
          <ac:spMkLst>
            <pc:docMk/>
            <pc:sldMk cId="1797946465" sldId="413"/>
            <ac:spMk id="3" creationId="{6A950F5C-1C6E-4B0B-887F-395EDD3AF126}"/>
          </ac:spMkLst>
        </pc:spChg>
        <pc:spChg chg="del">
          <ac:chgData name="Nguyen Duc Anh" userId="2b56277e-6cc8-43f3-9c42-990c76e886f1" providerId="ADAL" clId="{0859506C-D0C0-49AF-8723-E3C008ED936E}" dt="2022-03-26T10:25:11.417" v="81" actId="478"/>
          <ac:spMkLst>
            <pc:docMk/>
            <pc:sldMk cId="1797946465" sldId="413"/>
            <ac:spMk id="4" creationId="{1169EEC6-8A79-4A20-AD9E-9DB14D884583}"/>
          </ac:spMkLst>
        </pc:spChg>
        <pc:spChg chg="add mod ord">
          <ac:chgData name="Nguyen Duc Anh" userId="2b56277e-6cc8-43f3-9c42-990c76e886f1" providerId="ADAL" clId="{0859506C-D0C0-49AF-8723-E3C008ED936E}" dt="2022-03-26T10:27:28.616" v="121" actId="164"/>
          <ac:spMkLst>
            <pc:docMk/>
            <pc:sldMk cId="1797946465" sldId="413"/>
            <ac:spMk id="9" creationId="{922B0EC8-2D2F-4764-BF8B-AA27DA819E86}"/>
          </ac:spMkLst>
        </pc:spChg>
        <pc:spChg chg="add mod">
          <ac:chgData name="Nguyen Duc Anh" userId="2b56277e-6cc8-43f3-9c42-990c76e886f1" providerId="ADAL" clId="{0859506C-D0C0-49AF-8723-E3C008ED936E}" dt="2022-03-26T11:04:30.271" v="781" actId="1076"/>
          <ac:spMkLst>
            <pc:docMk/>
            <pc:sldMk cId="1797946465" sldId="413"/>
            <ac:spMk id="13" creationId="{B62932EF-1D50-475F-B981-0744666064D4}"/>
          </ac:spMkLst>
        </pc:spChg>
        <pc:spChg chg="add mod">
          <ac:chgData name="Nguyen Duc Anh" userId="2b56277e-6cc8-43f3-9c42-990c76e886f1" providerId="ADAL" clId="{0859506C-D0C0-49AF-8723-E3C008ED936E}" dt="2022-03-26T10:31:25.973" v="175" actId="164"/>
          <ac:spMkLst>
            <pc:docMk/>
            <pc:sldMk cId="1797946465" sldId="413"/>
            <ac:spMk id="16" creationId="{A2BDF6FB-0912-4D86-8908-63FC9062892C}"/>
          </ac:spMkLst>
        </pc:spChg>
        <pc:spChg chg="add del mod">
          <ac:chgData name="Nguyen Duc Anh" userId="2b56277e-6cc8-43f3-9c42-990c76e886f1" providerId="ADAL" clId="{0859506C-D0C0-49AF-8723-E3C008ED936E}" dt="2022-03-26T10:32:08.837" v="197"/>
          <ac:spMkLst>
            <pc:docMk/>
            <pc:sldMk cId="1797946465" sldId="413"/>
            <ac:spMk id="18" creationId="{F42C373F-0BA8-4900-A206-B5FDC2EB96A7}"/>
          </ac:spMkLst>
        </pc:spChg>
        <pc:spChg chg="add mod">
          <ac:chgData name="Nguyen Duc Anh" userId="2b56277e-6cc8-43f3-9c42-990c76e886f1" providerId="ADAL" clId="{0859506C-D0C0-49AF-8723-E3C008ED936E}" dt="2022-03-26T11:04:30.271" v="781" actId="1076"/>
          <ac:spMkLst>
            <pc:docMk/>
            <pc:sldMk cId="1797946465" sldId="413"/>
            <ac:spMk id="19" creationId="{5B9959E4-5F15-45A5-8A51-F726899BEA96}"/>
          </ac:spMkLst>
        </pc:spChg>
        <pc:spChg chg="add del mod">
          <ac:chgData name="Nguyen Duc Anh" userId="2b56277e-6cc8-43f3-9c42-990c76e886f1" providerId="ADAL" clId="{0859506C-D0C0-49AF-8723-E3C008ED936E}" dt="2022-03-26T10:32:34.542" v="229"/>
          <ac:spMkLst>
            <pc:docMk/>
            <pc:sldMk cId="1797946465" sldId="413"/>
            <ac:spMk id="20" creationId="{1BC54FAC-2948-480E-90E0-E58E4490B537}"/>
          </ac:spMkLst>
        </pc:spChg>
        <pc:spChg chg="add mod">
          <ac:chgData name="Nguyen Duc Anh" userId="2b56277e-6cc8-43f3-9c42-990c76e886f1" providerId="ADAL" clId="{0859506C-D0C0-49AF-8723-E3C008ED936E}" dt="2022-03-26T11:04:30.271" v="781" actId="1076"/>
          <ac:spMkLst>
            <pc:docMk/>
            <pc:sldMk cId="1797946465" sldId="413"/>
            <ac:spMk id="21" creationId="{638AC866-621A-48A1-BD1D-9A274E6F78B2}"/>
          </ac:spMkLst>
        </pc:spChg>
        <pc:grpChg chg="add mod">
          <ac:chgData name="Nguyen Duc Anh" userId="2b56277e-6cc8-43f3-9c42-990c76e886f1" providerId="ADAL" clId="{0859506C-D0C0-49AF-8723-E3C008ED936E}" dt="2022-03-26T11:04:30.271" v="781" actId="1076"/>
          <ac:grpSpMkLst>
            <pc:docMk/>
            <pc:sldMk cId="1797946465" sldId="413"/>
            <ac:grpSpMk id="10" creationId="{666BC1E9-E709-41F1-BB17-A483AC31DF3F}"/>
          </ac:grpSpMkLst>
        </pc:grpChg>
        <pc:grpChg chg="add mod">
          <ac:chgData name="Nguyen Duc Anh" userId="2b56277e-6cc8-43f3-9c42-990c76e886f1" providerId="ADAL" clId="{0859506C-D0C0-49AF-8723-E3C008ED936E}" dt="2022-03-26T11:04:30.271" v="781" actId="1076"/>
          <ac:grpSpMkLst>
            <pc:docMk/>
            <pc:sldMk cId="1797946465" sldId="413"/>
            <ac:grpSpMk id="17" creationId="{CB03A8E8-8520-43C4-AB9A-61F7A4374901}"/>
          </ac:grpSpMkLst>
        </pc:grpChg>
        <pc:picChg chg="add del mod">
          <ac:chgData name="Nguyen Duc Anh" userId="2b56277e-6cc8-43f3-9c42-990c76e886f1" providerId="ADAL" clId="{0859506C-D0C0-49AF-8723-E3C008ED936E}" dt="2022-03-26T10:25:31.043" v="84" actId="478"/>
          <ac:picMkLst>
            <pc:docMk/>
            <pc:sldMk cId="1797946465" sldId="413"/>
            <ac:picMk id="6" creationId="{41D7C8AE-0A0F-4DC4-807A-F01CC54136F3}"/>
          </ac:picMkLst>
        </pc:picChg>
        <pc:picChg chg="add mod">
          <ac:chgData name="Nguyen Duc Anh" userId="2b56277e-6cc8-43f3-9c42-990c76e886f1" providerId="ADAL" clId="{0859506C-D0C0-49AF-8723-E3C008ED936E}" dt="2022-03-26T10:27:28.616" v="121" actId="164"/>
          <ac:picMkLst>
            <pc:docMk/>
            <pc:sldMk cId="1797946465" sldId="413"/>
            <ac:picMk id="8" creationId="{0D1F8D30-224E-4332-9D8B-4A9208D3F846}"/>
          </ac:picMkLst>
        </pc:picChg>
        <pc:picChg chg="add del mod">
          <ac:chgData name="Nguyen Duc Anh" userId="2b56277e-6cc8-43f3-9c42-990c76e886f1" providerId="ADAL" clId="{0859506C-D0C0-49AF-8723-E3C008ED936E}" dt="2022-03-26T10:29:57.159" v="145" actId="478"/>
          <ac:picMkLst>
            <pc:docMk/>
            <pc:sldMk cId="1797946465" sldId="413"/>
            <ac:picMk id="12" creationId="{E564633B-269E-47BB-8381-786E5CFA0F26}"/>
          </ac:picMkLst>
        </pc:picChg>
        <pc:picChg chg="add mod">
          <ac:chgData name="Nguyen Duc Anh" userId="2b56277e-6cc8-43f3-9c42-990c76e886f1" providerId="ADAL" clId="{0859506C-D0C0-49AF-8723-E3C008ED936E}" dt="2022-03-26T10:31:25.973" v="175" actId="164"/>
          <ac:picMkLst>
            <pc:docMk/>
            <pc:sldMk cId="1797946465" sldId="413"/>
            <ac:picMk id="15" creationId="{20094FA0-7BFF-49DA-B11B-605A01439468}"/>
          </ac:picMkLst>
        </pc:picChg>
      </pc:sldChg>
      <pc:sldChg chg="addSp delSp modSp new mod ord">
        <pc:chgData name="Nguyen Duc Anh" userId="2b56277e-6cc8-43f3-9c42-990c76e886f1" providerId="ADAL" clId="{0859506C-D0C0-49AF-8723-E3C008ED936E}" dt="2022-03-26T11:04:32.655" v="783"/>
        <pc:sldMkLst>
          <pc:docMk/>
          <pc:sldMk cId="506993409" sldId="414"/>
        </pc:sldMkLst>
        <pc:spChg chg="del">
          <ac:chgData name="Nguyen Duc Anh" userId="2b56277e-6cc8-43f3-9c42-990c76e886f1" providerId="ADAL" clId="{0859506C-D0C0-49AF-8723-E3C008ED936E}" dt="2022-03-26T10:33:13.600" v="245" actId="478"/>
          <ac:spMkLst>
            <pc:docMk/>
            <pc:sldMk cId="506993409" sldId="414"/>
            <ac:spMk id="2" creationId="{08B67BF1-12CC-4661-B725-7DB9FFFB03B1}"/>
          </ac:spMkLst>
        </pc:spChg>
        <pc:spChg chg="del">
          <ac:chgData name="Nguyen Duc Anh" userId="2b56277e-6cc8-43f3-9c42-990c76e886f1" providerId="ADAL" clId="{0859506C-D0C0-49AF-8723-E3C008ED936E}" dt="2022-03-26T10:33:13.600" v="245" actId="478"/>
          <ac:spMkLst>
            <pc:docMk/>
            <pc:sldMk cId="506993409" sldId="414"/>
            <ac:spMk id="3" creationId="{41E12F03-0DCC-422A-90A9-5AED45276A7C}"/>
          </ac:spMkLst>
        </pc:spChg>
        <pc:spChg chg="del">
          <ac:chgData name="Nguyen Duc Anh" userId="2b56277e-6cc8-43f3-9c42-990c76e886f1" providerId="ADAL" clId="{0859506C-D0C0-49AF-8723-E3C008ED936E}" dt="2022-03-26T10:33:13.600" v="245" actId="478"/>
          <ac:spMkLst>
            <pc:docMk/>
            <pc:sldMk cId="506993409" sldId="414"/>
            <ac:spMk id="4" creationId="{EEA94437-C108-4077-B4DB-91A17B87035A}"/>
          </ac:spMkLst>
        </pc:spChg>
        <pc:spChg chg="add mod">
          <ac:chgData name="Nguyen Duc Anh" userId="2b56277e-6cc8-43f3-9c42-990c76e886f1" providerId="ADAL" clId="{0859506C-D0C0-49AF-8723-E3C008ED936E}" dt="2022-03-26T10:38:42.437" v="429" actId="164"/>
          <ac:spMkLst>
            <pc:docMk/>
            <pc:sldMk cId="506993409" sldId="414"/>
            <ac:spMk id="5" creationId="{0B8E9A32-AB6B-44F8-B675-06F94C49FA29}"/>
          </ac:spMkLst>
        </pc:spChg>
        <pc:spChg chg="add del mod">
          <ac:chgData name="Nguyen Duc Anh" userId="2b56277e-6cc8-43f3-9c42-990c76e886f1" providerId="ADAL" clId="{0859506C-D0C0-49AF-8723-E3C008ED936E}" dt="2022-03-26T10:34:03.962" v="290" actId="478"/>
          <ac:spMkLst>
            <pc:docMk/>
            <pc:sldMk cId="506993409" sldId="414"/>
            <ac:spMk id="6" creationId="{2FA5410E-2132-4AF7-A49D-99894D0D8044}"/>
          </ac:spMkLst>
        </pc:spChg>
        <pc:spChg chg="add del mod">
          <ac:chgData name="Nguyen Duc Anh" userId="2b56277e-6cc8-43f3-9c42-990c76e886f1" providerId="ADAL" clId="{0859506C-D0C0-49AF-8723-E3C008ED936E}" dt="2022-03-26T10:34:26.159" v="317" actId="478"/>
          <ac:spMkLst>
            <pc:docMk/>
            <pc:sldMk cId="506993409" sldId="414"/>
            <ac:spMk id="7" creationId="{6EF50B6D-A469-455E-900F-CA90AAC1EA90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8" creationId="{8A90D507-4F10-4707-8138-CC8CC268E80A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9" creationId="{C4CA6FCE-7763-4D25-A6E6-C2D42AEAC4F5}"/>
          </ac:spMkLst>
        </pc:spChg>
        <pc:spChg chg="add del mod">
          <ac:chgData name="Nguyen Duc Anh" userId="2b56277e-6cc8-43f3-9c42-990c76e886f1" providerId="ADAL" clId="{0859506C-D0C0-49AF-8723-E3C008ED936E}" dt="2022-03-26T10:37:21.452" v="367" actId="478"/>
          <ac:spMkLst>
            <pc:docMk/>
            <pc:sldMk cId="506993409" sldId="414"/>
            <ac:spMk id="10" creationId="{85DF617A-91C0-47FD-9BAD-987447CFD4FA}"/>
          </ac:spMkLst>
        </pc:spChg>
        <pc:spChg chg="add del mod">
          <ac:chgData name="Nguyen Duc Anh" userId="2b56277e-6cc8-43f3-9c42-990c76e886f1" providerId="ADAL" clId="{0859506C-D0C0-49AF-8723-E3C008ED936E}" dt="2022-03-26T10:37:52.306" v="372" actId="478"/>
          <ac:spMkLst>
            <pc:docMk/>
            <pc:sldMk cId="506993409" sldId="414"/>
            <ac:spMk id="11" creationId="{EBA44A3C-E5E1-4984-9834-F8F840E304CA}"/>
          </ac:spMkLst>
        </pc:spChg>
        <pc:spChg chg="add mod">
          <ac:chgData name="Nguyen Duc Anh" userId="2b56277e-6cc8-43f3-9c42-990c76e886f1" providerId="ADAL" clId="{0859506C-D0C0-49AF-8723-E3C008ED936E}" dt="2022-03-26T10:38:46.797" v="432" actId="164"/>
          <ac:spMkLst>
            <pc:docMk/>
            <pc:sldMk cId="506993409" sldId="414"/>
            <ac:spMk id="12" creationId="{B7DEF9FE-3C7D-49EE-9744-7F3A24A67AAF}"/>
          </ac:spMkLst>
        </pc:spChg>
        <pc:spChg chg="add mod">
          <ac:chgData name="Nguyen Duc Anh" userId="2b56277e-6cc8-43f3-9c42-990c76e886f1" providerId="ADAL" clId="{0859506C-D0C0-49AF-8723-E3C008ED936E}" dt="2022-03-26T10:38:42.437" v="429" actId="164"/>
          <ac:spMkLst>
            <pc:docMk/>
            <pc:sldMk cId="506993409" sldId="414"/>
            <ac:spMk id="13" creationId="{EF829337-E36F-4AD1-A0D5-A9D56AEF08AB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20" creationId="{E166CD91-7A26-429D-9524-BA87B25D3481}"/>
          </ac:spMkLst>
        </pc:spChg>
        <pc:spChg chg="add mod">
          <ac:chgData name="Nguyen Duc Anh" userId="2b56277e-6cc8-43f3-9c42-990c76e886f1" providerId="ADAL" clId="{0859506C-D0C0-49AF-8723-E3C008ED936E}" dt="2022-03-26T10:41:31.719" v="546" actId="1037"/>
          <ac:spMkLst>
            <pc:docMk/>
            <pc:sldMk cId="506993409" sldId="414"/>
            <ac:spMk id="29" creationId="{630675C1-FFD2-4104-A3BC-3B8CD4E6AB8A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30" creationId="{6696003C-3C3C-4CEE-8226-475ECF255D2C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31" creationId="{2E92BCEB-FD99-40CE-BD5B-227BA3AA2BC0}"/>
          </ac:spMkLst>
        </pc:spChg>
        <pc:spChg chg="add mod">
          <ac:chgData name="Nguyen Duc Anh" userId="2b56277e-6cc8-43f3-9c42-990c76e886f1" providerId="ADAL" clId="{0859506C-D0C0-49AF-8723-E3C008ED936E}" dt="2022-03-26T10:41:09.313" v="537" actId="571"/>
          <ac:spMkLst>
            <pc:docMk/>
            <pc:sldMk cId="506993409" sldId="414"/>
            <ac:spMk id="32" creationId="{0BFDCB72-A17E-44DD-BF66-05E320225470}"/>
          </ac:spMkLst>
        </pc:spChg>
        <pc:spChg chg="add mod">
          <ac:chgData name="Nguyen Duc Anh" userId="2b56277e-6cc8-43f3-9c42-990c76e886f1" providerId="ADAL" clId="{0859506C-D0C0-49AF-8723-E3C008ED936E}" dt="2022-03-26T10:41:09.313" v="537" actId="571"/>
          <ac:spMkLst>
            <pc:docMk/>
            <pc:sldMk cId="506993409" sldId="414"/>
            <ac:spMk id="33" creationId="{D0397AB0-FD38-4778-A30E-367FE5514D29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34" creationId="{8E91C24A-0F5A-434A-981F-7E7422A891AF}"/>
          </ac:spMkLst>
        </pc:spChg>
        <pc:spChg chg="add mod">
          <ac:chgData name="Nguyen Duc Anh" userId="2b56277e-6cc8-43f3-9c42-990c76e886f1" providerId="ADAL" clId="{0859506C-D0C0-49AF-8723-E3C008ED936E}" dt="2022-03-26T10:41:19.682" v="539" actId="1076"/>
          <ac:spMkLst>
            <pc:docMk/>
            <pc:sldMk cId="506993409" sldId="414"/>
            <ac:spMk id="35" creationId="{7A31936D-43A1-4453-99DF-59AA8288F9C1}"/>
          </ac:spMkLst>
        </pc:spChg>
        <pc:spChg chg="add del">
          <ac:chgData name="Nguyen Duc Anh" userId="2b56277e-6cc8-43f3-9c42-990c76e886f1" providerId="ADAL" clId="{0859506C-D0C0-49AF-8723-E3C008ED936E}" dt="2022-03-26T10:41:42.444" v="548" actId="478"/>
          <ac:spMkLst>
            <pc:docMk/>
            <pc:sldMk cId="506993409" sldId="414"/>
            <ac:spMk id="36" creationId="{2FBAB629-FFE3-46BD-8C9F-CCAB0054E00D}"/>
          </ac:spMkLst>
        </pc:spChg>
        <pc:spChg chg="add del mod">
          <ac:chgData name="Nguyen Duc Anh" userId="2b56277e-6cc8-43f3-9c42-990c76e886f1" providerId="ADAL" clId="{0859506C-D0C0-49AF-8723-E3C008ED936E}" dt="2022-03-26T10:44:21.279" v="683" actId="478"/>
          <ac:spMkLst>
            <pc:docMk/>
            <pc:sldMk cId="506993409" sldId="414"/>
            <ac:spMk id="37" creationId="{6E2A14D1-155F-4119-B44A-3CECB9D6C4C1}"/>
          </ac:spMkLst>
        </pc:spChg>
        <pc:spChg chg="add del mod">
          <ac:chgData name="Nguyen Duc Anh" userId="2b56277e-6cc8-43f3-9c42-990c76e886f1" providerId="ADAL" clId="{0859506C-D0C0-49AF-8723-E3C008ED936E}" dt="2022-03-26T10:44:52.358" v="690" actId="478"/>
          <ac:spMkLst>
            <pc:docMk/>
            <pc:sldMk cId="506993409" sldId="414"/>
            <ac:spMk id="38" creationId="{C29D2059-07ED-47A5-8E9C-746DE7E29396}"/>
          </ac:spMkLst>
        </pc:spChg>
        <pc:spChg chg="add mod">
          <ac:chgData name="Nguyen Duc Anh" userId="2b56277e-6cc8-43f3-9c42-990c76e886f1" providerId="ADAL" clId="{0859506C-D0C0-49AF-8723-E3C008ED936E}" dt="2022-03-26T10:47:49.874" v="780" actId="1076"/>
          <ac:spMkLst>
            <pc:docMk/>
            <pc:sldMk cId="506993409" sldId="414"/>
            <ac:spMk id="39" creationId="{1F038A85-F59E-4B33-B3F5-61D53BBF09A2}"/>
          </ac:spMkLst>
        </pc:spChg>
        <pc:grpChg chg="add mod">
          <ac:chgData name="Nguyen Duc Anh" userId="2b56277e-6cc8-43f3-9c42-990c76e886f1" providerId="ADAL" clId="{0859506C-D0C0-49AF-8723-E3C008ED936E}" dt="2022-03-26T10:38:46.797" v="432" actId="164"/>
          <ac:grpSpMkLst>
            <pc:docMk/>
            <pc:sldMk cId="506993409" sldId="414"/>
            <ac:grpSpMk id="21" creationId="{0D1FF81E-F5D1-4899-A69E-D9A72189E055}"/>
          </ac:grpSpMkLst>
        </pc:grpChg>
        <pc:grpChg chg="add mod">
          <ac:chgData name="Nguyen Duc Anh" userId="2b56277e-6cc8-43f3-9c42-990c76e886f1" providerId="ADAL" clId="{0859506C-D0C0-49AF-8723-E3C008ED936E}" dt="2022-03-26T10:41:19.682" v="539" actId="1076"/>
          <ac:grpSpMkLst>
            <pc:docMk/>
            <pc:sldMk cId="506993409" sldId="414"/>
            <ac:grpSpMk id="22" creationId="{4470C52A-6F21-434A-A90C-04C824D2CCCC}"/>
          </ac:grpSpMkLst>
        </pc:grpChg>
        <pc:cxnChg chg="add mod">
          <ac:chgData name="Nguyen Duc Anh" userId="2b56277e-6cc8-43f3-9c42-990c76e886f1" providerId="ADAL" clId="{0859506C-D0C0-49AF-8723-E3C008ED936E}" dt="2022-03-26T10:41:19.682" v="539" actId="1076"/>
          <ac:cxnSpMkLst>
            <pc:docMk/>
            <pc:sldMk cId="506993409" sldId="414"/>
            <ac:cxnSpMk id="15" creationId="{CB9C5F6A-5376-460B-9B58-EDC8FBA7FD20}"/>
          </ac:cxnSpMkLst>
        </pc:cxnChg>
        <pc:cxnChg chg="add mod">
          <ac:chgData name="Nguyen Duc Anh" userId="2b56277e-6cc8-43f3-9c42-990c76e886f1" providerId="ADAL" clId="{0859506C-D0C0-49AF-8723-E3C008ED936E}" dt="2022-03-26T10:41:19.682" v="539" actId="1076"/>
          <ac:cxnSpMkLst>
            <pc:docMk/>
            <pc:sldMk cId="506993409" sldId="414"/>
            <ac:cxnSpMk id="16" creationId="{C794222B-61D5-4118-B4C2-5A5A4AFA4FFB}"/>
          </ac:cxnSpMkLst>
        </pc:cxnChg>
      </pc:sldChg>
      <pc:sldChg chg="delSp new mod">
        <pc:chgData name="Nguyen Duc Anh" userId="2b56277e-6cc8-43f3-9c42-990c76e886f1" providerId="ADAL" clId="{0859506C-D0C0-49AF-8723-E3C008ED936E}" dt="2022-03-26T11:17:39.026" v="866" actId="478"/>
        <pc:sldMkLst>
          <pc:docMk/>
          <pc:sldMk cId="4214176628" sldId="415"/>
        </pc:sldMkLst>
        <pc:spChg chg="del">
          <ac:chgData name="Nguyen Duc Anh" userId="2b56277e-6cc8-43f3-9c42-990c76e886f1" providerId="ADAL" clId="{0859506C-D0C0-49AF-8723-E3C008ED936E}" dt="2022-03-26T11:17:39.026" v="866" actId="478"/>
          <ac:spMkLst>
            <pc:docMk/>
            <pc:sldMk cId="4214176628" sldId="415"/>
            <ac:spMk id="2" creationId="{ABCDA4F0-617C-4B0E-AC18-7F60493B6610}"/>
          </ac:spMkLst>
        </pc:spChg>
        <pc:spChg chg="del">
          <ac:chgData name="Nguyen Duc Anh" userId="2b56277e-6cc8-43f3-9c42-990c76e886f1" providerId="ADAL" clId="{0859506C-D0C0-49AF-8723-E3C008ED936E}" dt="2022-03-26T11:17:39.026" v="866" actId="478"/>
          <ac:spMkLst>
            <pc:docMk/>
            <pc:sldMk cId="4214176628" sldId="415"/>
            <ac:spMk id="3" creationId="{B586AEFC-8805-4470-AA5C-48EC37DC842A}"/>
          </ac:spMkLst>
        </pc:spChg>
        <pc:spChg chg="del">
          <ac:chgData name="Nguyen Duc Anh" userId="2b56277e-6cc8-43f3-9c42-990c76e886f1" providerId="ADAL" clId="{0859506C-D0C0-49AF-8723-E3C008ED936E}" dt="2022-03-26T11:17:39.026" v="866" actId="478"/>
          <ac:spMkLst>
            <pc:docMk/>
            <pc:sldMk cId="4214176628" sldId="415"/>
            <ac:spMk id="4" creationId="{F716AEBB-EBED-45B0-9428-9492D4F2C6EF}"/>
          </ac:spMkLst>
        </pc:spChg>
      </pc:sldChg>
      <pc:sldChg chg="modSp add mod">
        <pc:chgData name="Nguyen Duc Anh" userId="2b56277e-6cc8-43f3-9c42-990c76e886f1" providerId="ADAL" clId="{0859506C-D0C0-49AF-8723-E3C008ED936E}" dt="2022-04-20T07:42:00.159" v="2965" actId="20578"/>
        <pc:sldMkLst>
          <pc:docMk/>
          <pc:sldMk cId="624822166" sldId="416"/>
        </pc:sldMkLst>
        <pc:spChg chg="mod">
          <ac:chgData name="Nguyen Duc Anh" userId="2b56277e-6cc8-43f3-9c42-990c76e886f1" providerId="ADAL" clId="{0859506C-D0C0-49AF-8723-E3C008ED936E}" dt="2022-03-27T10:16:03.624" v="1514" actId="1076"/>
          <ac:spMkLst>
            <pc:docMk/>
            <pc:sldMk cId="624822166" sldId="416"/>
            <ac:spMk id="2" creationId="{B382437A-87F0-490C-B9EF-9118AF6F8142}"/>
          </ac:spMkLst>
        </pc:spChg>
        <pc:spChg chg="mod">
          <ac:chgData name="Nguyen Duc Anh" userId="2b56277e-6cc8-43f3-9c42-990c76e886f1" providerId="ADAL" clId="{0859506C-D0C0-49AF-8723-E3C008ED936E}" dt="2022-04-20T07:42:00.159" v="2965" actId="20578"/>
          <ac:spMkLst>
            <pc:docMk/>
            <pc:sldMk cId="624822166" sldId="416"/>
            <ac:spMk id="3" creationId="{87C402D4-C369-4E67-9384-8ED9370BE555}"/>
          </ac:spMkLst>
        </pc:spChg>
      </pc:sldChg>
      <pc:sldChg chg="modSp mod">
        <pc:chgData name="Nguyen Duc Anh" userId="2b56277e-6cc8-43f3-9c42-990c76e886f1" providerId="ADAL" clId="{0859506C-D0C0-49AF-8723-E3C008ED936E}" dt="2022-05-02T10:52:59.017" v="6286" actId="20577"/>
        <pc:sldMkLst>
          <pc:docMk/>
          <pc:sldMk cId="3814537035" sldId="417"/>
        </pc:sldMkLst>
        <pc:spChg chg="mod">
          <ac:chgData name="Nguyen Duc Anh" userId="2b56277e-6cc8-43f3-9c42-990c76e886f1" providerId="ADAL" clId="{0859506C-D0C0-49AF-8723-E3C008ED936E}" dt="2022-05-02T10:52:59.017" v="6286" actId="20577"/>
          <ac:spMkLst>
            <pc:docMk/>
            <pc:sldMk cId="3814537035" sldId="417"/>
            <ac:spMk id="4" creationId="{FD4ECD79-C656-4350-85B7-D6B8451CC3EB}"/>
          </ac:spMkLst>
        </pc:spChg>
      </pc:sldChg>
      <pc:sldChg chg="addSp delSp modSp new mod ord">
        <pc:chgData name="Nguyen Duc Anh" userId="2b56277e-6cc8-43f3-9c42-990c76e886f1" providerId="ADAL" clId="{0859506C-D0C0-49AF-8723-E3C008ED936E}" dt="2022-04-20T08:28:47.055" v="2996"/>
        <pc:sldMkLst>
          <pc:docMk/>
          <pc:sldMk cId="950006295" sldId="420"/>
        </pc:sldMkLst>
        <pc:spChg chg="del">
          <ac:chgData name="Nguyen Duc Anh" userId="2b56277e-6cc8-43f3-9c42-990c76e886f1" providerId="ADAL" clId="{0859506C-D0C0-49AF-8723-E3C008ED936E}" dt="2022-04-20T07:44:56.390" v="2969" actId="478"/>
          <ac:spMkLst>
            <pc:docMk/>
            <pc:sldMk cId="950006295" sldId="420"/>
            <ac:spMk id="2" creationId="{A50883D1-C984-418F-9B13-5B167B9864DD}"/>
          </ac:spMkLst>
        </pc:spChg>
        <pc:spChg chg="del">
          <ac:chgData name="Nguyen Duc Anh" userId="2b56277e-6cc8-43f3-9c42-990c76e886f1" providerId="ADAL" clId="{0859506C-D0C0-49AF-8723-E3C008ED936E}" dt="2022-04-20T07:44:56.390" v="2969" actId="478"/>
          <ac:spMkLst>
            <pc:docMk/>
            <pc:sldMk cId="950006295" sldId="420"/>
            <ac:spMk id="3" creationId="{6EC9F2FE-0C76-4CDC-9FD5-1056C3CA5D0A}"/>
          </ac:spMkLst>
        </pc:spChg>
        <pc:spChg chg="del">
          <ac:chgData name="Nguyen Duc Anh" userId="2b56277e-6cc8-43f3-9c42-990c76e886f1" providerId="ADAL" clId="{0859506C-D0C0-49AF-8723-E3C008ED936E}" dt="2022-04-20T07:44:56.390" v="2969" actId="478"/>
          <ac:spMkLst>
            <pc:docMk/>
            <pc:sldMk cId="950006295" sldId="420"/>
            <ac:spMk id="4" creationId="{8AE5B2FA-B06F-4F7B-92FB-A98F48078A93}"/>
          </ac:spMkLst>
        </pc:spChg>
        <pc:spChg chg="add mod">
          <ac:chgData name="Nguyen Duc Anh" userId="2b56277e-6cc8-43f3-9c42-990c76e886f1" providerId="ADAL" clId="{0859506C-D0C0-49AF-8723-E3C008ED936E}" dt="2022-04-20T08:28:44.974" v="2994" actId="1076"/>
          <ac:spMkLst>
            <pc:docMk/>
            <pc:sldMk cId="950006295" sldId="420"/>
            <ac:spMk id="7" creationId="{32C8FBED-B794-4020-BB48-4E2BCAAC9B04}"/>
          </ac:spMkLst>
        </pc:spChg>
        <pc:picChg chg="add mod">
          <ac:chgData name="Nguyen Duc Anh" userId="2b56277e-6cc8-43f3-9c42-990c76e886f1" providerId="ADAL" clId="{0859506C-D0C0-49AF-8723-E3C008ED936E}" dt="2022-04-20T08:26:16.288" v="2976" actId="1076"/>
          <ac:picMkLst>
            <pc:docMk/>
            <pc:sldMk cId="950006295" sldId="420"/>
            <ac:picMk id="6" creationId="{B476A6C2-3FA9-43F0-AEE7-FB3C6CC6116D}"/>
          </ac:picMkLst>
        </pc:picChg>
      </pc:sldChg>
      <pc:sldChg chg="addSp modSp add mod">
        <pc:chgData name="Nguyen Duc Anh" userId="2b56277e-6cc8-43f3-9c42-990c76e886f1" providerId="ADAL" clId="{0859506C-D0C0-49AF-8723-E3C008ED936E}" dt="2022-04-20T09:32:32.837" v="3039" actId="113"/>
        <pc:sldMkLst>
          <pc:docMk/>
          <pc:sldMk cId="1980649625" sldId="421"/>
        </pc:sldMkLst>
        <pc:spChg chg="add mod">
          <ac:chgData name="Nguyen Duc Anh" userId="2b56277e-6cc8-43f3-9c42-990c76e886f1" providerId="ADAL" clId="{0859506C-D0C0-49AF-8723-E3C008ED936E}" dt="2022-04-20T09:32:32.837" v="3039" actId="113"/>
          <ac:spMkLst>
            <pc:docMk/>
            <pc:sldMk cId="1980649625" sldId="421"/>
            <ac:spMk id="2" creationId="{30859206-CDBB-44A0-8E4B-3E0AD1483C8A}"/>
          </ac:spMkLst>
        </pc:spChg>
      </pc:sldChg>
      <pc:sldChg chg="addSp delSp modSp add mod ord">
        <pc:chgData name="Nguyen Duc Anh" userId="2b56277e-6cc8-43f3-9c42-990c76e886f1" providerId="ADAL" clId="{0859506C-D0C0-49AF-8723-E3C008ED936E}" dt="2022-04-21T18:44:55.214" v="5961" actId="20577"/>
        <pc:sldMkLst>
          <pc:docMk/>
          <pc:sldMk cId="3053003994" sldId="422"/>
        </pc:sldMkLst>
        <pc:spChg chg="add mod">
          <ac:chgData name="Nguyen Duc Anh" userId="2b56277e-6cc8-43f3-9c42-990c76e886f1" providerId="ADAL" clId="{0859506C-D0C0-49AF-8723-E3C008ED936E}" dt="2022-04-21T18:44:55.214" v="5961" actId="20577"/>
          <ac:spMkLst>
            <pc:docMk/>
            <pc:sldMk cId="3053003994" sldId="422"/>
            <ac:spMk id="3" creationId="{32A3A3B3-46CE-46AE-A186-5B1C0119FD69}"/>
          </ac:spMkLst>
        </pc:spChg>
        <pc:spChg chg="add mod">
          <ac:chgData name="Nguyen Duc Anh" userId="2b56277e-6cc8-43f3-9c42-990c76e886f1" providerId="ADAL" clId="{0859506C-D0C0-49AF-8723-E3C008ED936E}" dt="2022-04-21T18:26:55.182" v="5822" actId="20577"/>
          <ac:spMkLst>
            <pc:docMk/>
            <pc:sldMk cId="3053003994" sldId="422"/>
            <ac:spMk id="4" creationId="{0393909C-2E55-4101-AEDC-B3D303F82658}"/>
          </ac:spMkLst>
        </pc:spChg>
        <pc:spChg chg="add mod">
          <ac:chgData name="Nguyen Duc Anh" userId="2b56277e-6cc8-43f3-9c42-990c76e886f1" providerId="ADAL" clId="{0859506C-D0C0-49AF-8723-E3C008ED936E}" dt="2022-04-21T18:44:27.578" v="5956" actId="1076"/>
          <ac:spMkLst>
            <pc:docMk/>
            <pc:sldMk cId="3053003994" sldId="422"/>
            <ac:spMk id="5" creationId="{4825903C-34DB-49A9-9BE1-3F044D5B41AC}"/>
          </ac:spMkLst>
        </pc:spChg>
        <pc:spChg chg="mod">
          <ac:chgData name="Nguyen Duc Anh" userId="2b56277e-6cc8-43f3-9c42-990c76e886f1" providerId="ADAL" clId="{0859506C-D0C0-49AF-8723-E3C008ED936E}" dt="2022-04-21T18:25:00.296" v="5775" actId="571"/>
          <ac:spMkLst>
            <pc:docMk/>
            <pc:sldMk cId="3053003994" sldId="422"/>
            <ac:spMk id="8" creationId="{3419838A-F3C0-4DCF-80DE-F5C8F58D5308}"/>
          </ac:spMkLst>
        </pc:spChg>
        <pc:spChg chg="mod">
          <ac:chgData name="Nguyen Duc Anh" userId="2b56277e-6cc8-43f3-9c42-990c76e886f1" providerId="ADAL" clId="{0859506C-D0C0-49AF-8723-E3C008ED936E}" dt="2022-04-21T18:25:00.296" v="5775" actId="571"/>
          <ac:spMkLst>
            <pc:docMk/>
            <pc:sldMk cId="3053003994" sldId="422"/>
            <ac:spMk id="9" creationId="{7FD8EE7C-A3BA-421F-B00E-EF08EEB23979}"/>
          </ac:spMkLst>
        </pc:spChg>
        <pc:spChg chg="del mod topLvl">
          <ac:chgData name="Nguyen Duc Anh" userId="2b56277e-6cc8-43f3-9c42-990c76e886f1" providerId="ADAL" clId="{0859506C-D0C0-49AF-8723-E3C008ED936E}" dt="2022-04-21T18:25:06.821" v="5778" actId="478"/>
          <ac:spMkLst>
            <pc:docMk/>
            <pc:sldMk cId="3053003994" sldId="422"/>
            <ac:spMk id="11" creationId="{124E059C-89CD-429C-9DF9-77550B86E2C8}"/>
          </ac:spMkLst>
        </pc:spChg>
        <pc:spChg chg="del mod topLvl">
          <ac:chgData name="Nguyen Duc Anh" userId="2b56277e-6cc8-43f3-9c42-990c76e886f1" providerId="ADAL" clId="{0859506C-D0C0-49AF-8723-E3C008ED936E}" dt="2022-04-21T18:25:51.820" v="5789" actId="478"/>
          <ac:spMkLst>
            <pc:docMk/>
            <pc:sldMk cId="3053003994" sldId="422"/>
            <ac:spMk id="12" creationId="{B6350681-405E-47E5-A335-3B7D965212C4}"/>
          </ac:spMkLst>
        </pc:spChg>
        <pc:spChg chg="add mod">
          <ac:chgData name="Nguyen Duc Anh" userId="2b56277e-6cc8-43f3-9c42-990c76e886f1" providerId="ADAL" clId="{0859506C-D0C0-49AF-8723-E3C008ED936E}" dt="2022-04-21T18:44:15.484" v="5953" actId="1076"/>
          <ac:spMkLst>
            <pc:docMk/>
            <pc:sldMk cId="3053003994" sldId="422"/>
            <ac:spMk id="13" creationId="{6D8505CA-9BA7-424C-8F98-2F9F2CA7A6E6}"/>
          </ac:spMkLst>
        </pc:spChg>
        <pc:spChg chg="add mod">
          <ac:chgData name="Nguyen Duc Anh" userId="2b56277e-6cc8-43f3-9c42-990c76e886f1" providerId="ADAL" clId="{0859506C-D0C0-49AF-8723-E3C008ED936E}" dt="2022-04-21T18:44:20.102" v="5954" actId="1076"/>
          <ac:spMkLst>
            <pc:docMk/>
            <pc:sldMk cId="3053003994" sldId="422"/>
            <ac:spMk id="14" creationId="{781D6B2D-30B1-443D-B877-95B7DF091188}"/>
          </ac:spMkLst>
        </pc:spChg>
        <pc:spChg chg="add del mod">
          <ac:chgData name="Nguyen Duc Anh" userId="2b56277e-6cc8-43f3-9c42-990c76e886f1" providerId="ADAL" clId="{0859506C-D0C0-49AF-8723-E3C008ED936E}" dt="2022-04-21T18:43:19.520" v="5928"/>
          <ac:spMkLst>
            <pc:docMk/>
            <pc:sldMk cId="3053003994" sldId="422"/>
            <ac:spMk id="15" creationId="{98679D0F-1790-4604-8045-F25C72A0C38F}"/>
          </ac:spMkLst>
        </pc:spChg>
        <pc:grpChg chg="add mod">
          <ac:chgData name="Nguyen Duc Anh" userId="2b56277e-6cc8-43f3-9c42-990c76e886f1" providerId="ADAL" clId="{0859506C-D0C0-49AF-8723-E3C008ED936E}" dt="2022-04-21T18:44:31.250" v="5957" actId="1076"/>
          <ac:grpSpMkLst>
            <pc:docMk/>
            <pc:sldMk cId="3053003994" sldId="422"/>
            <ac:grpSpMk id="6" creationId="{7AE58AF8-45D1-4F4E-AC61-F010BE7DB485}"/>
          </ac:grpSpMkLst>
        </pc:grpChg>
        <pc:grpChg chg="add mod">
          <ac:chgData name="Nguyen Duc Anh" userId="2b56277e-6cc8-43f3-9c42-990c76e886f1" providerId="ADAL" clId="{0859506C-D0C0-49AF-8723-E3C008ED936E}" dt="2022-04-21T18:25:00.296" v="5775" actId="571"/>
          <ac:grpSpMkLst>
            <pc:docMk/>
            <pc:sldMk cId="3053003994" sldId="422"/>
            <ac:grpSpMk id="7" creationId="{A8DB9EAD-3FCB-421A-B340-D9FA40FAA659}"/>
          </ac:grpSpMkLst>
        </pc:grpChg>
        <pc:grpChg chg="add del mod">
          <ac:chgData name="Nguyen Duc Anh" userId="2b56277e-6cc8-43f3-9c42-990c76e886f1" providerId="ADAL" clId="{0859506C-D0C0-49AF-8723-E3C008ED936E}" dt="2022-04-21T18:25:06.821" v="5778" actId="478"/>
          <ac:grpSpMkLst>
            <pc:docMk/>
            <pc:sldMk cId="3053003994" sldId="422"/>
            <ac:grpSpMk id="10" creationId="{B43736FD-AB9D-47CB-A4B8-815359B168CE}"/>
          </ac:grpSpMkLst>
        </pc:grpChg>
      </pc:sldChg>
      <pc:sldChg chg="add">
        <pc:chgData name="Nguyen Duc Anh" userId="2b56277e-6cc8-43f3-9c42-990c76e886f1" providerId="ADAL" clId="{0859506C-D0C0-49AF-8723-E3C008ED936E}" dt="2022-04-20T07:45:01.912" v="2971"/>
        <pc:sldMkLst>
          <pc:docMk/>
          <pc:sldMk cId="1448886075" sldId="423"/>
        </pc:sldMkLst>
      </pc:sldChg>
      <pc:sldChg chg="delSp modSp new mod">
        <pc:chgData name="Nguyen Duc Anh" userId="2b56277e-6cc8-43f3-9c42-990c76e886f1" providerId="ADAL" clId="{0859506C-D0C0-49AF-8723-E3C008ED936E}" dt="2022-04-21T15:44:17.549" v="3322" actId="1076"/>
        <pc:sldMkLst>
          <pc:docMk/>
          <pc:sldMk cId="752749224" sldId="424"/>
        </pc:sldMkLst>
        <pc:spChg chg="del mod">
          <ac:chgData name="Nguyen Duc Anh" userId="2b56277e-6cc8-43f3-9c42-990c76e886f1" providerId="ADAL" clId="{0859506C-D0C0-49AF-8723-E3C008ED936E}" dt="2022-04-21T15:37:07.384" v="3085" actId="478"/>
          <ac:spMkLst>
            <pc:docMk/>
            <pc:sldMk cId="752749224" sldId="424"/>
            <ac:spMk id="2" creationId="{28C0BB06-9F6F-439F-9FE5-5D63A9B83AE6}"/>
          </ac:spMkLst>
        </pc:spChg>
        <pc:spChg chg="mod">
          <ac:chgData name="Nguyen Duc Anh" userId="2b56277e-6cc8-43f3-9c42-990c76e886f1" providerId="ADAL" clId="{0859506C-D0C0-49AF-8723-E3C008ED936E}" dt="2022-04-21T15:44:17.549" v="3322" actId="1076"/>
          <ac:spMkLst>
            <pc:docMk/>
            <pc:sldMk cId="752749224" sldId="424"/>
            <ac:spMk id="3" creationId="{7F08BE70-008E-4A29-85E2-D38AA37AA782}"/>
          </ac:spMkLst>
        </pc:spChg>
        <pc:spChg chg="del">
          <ac:chgData name="Nguyen Duc Anh" userId="2b56277e-6cc8-43f3-9c42-990c76e886f1" providerId="ADAL" clId="{0859506C-D0C0-49AF-8723-E3C008ED936E}" dt="2022-04-21T15:37:10.528" v="3086" actId="478"/>
          <ac:spMkLst>
            <pc:docMk/>
            <pc:sldMk cId="752749224" sldId="424"/>
            <ac:spMk id="4" creationId="{2728EDB2-22AA-4066-99D2-0AE913002932}"/>
          </ac:spMkLst>
        </pc:spChg>
      </pc:sldChg>
      <pc:sldChg chg="addSp delSp modSp add mod">
        <pc:chgData name="Nguyen Duc Anh" userId="2b56277e-6cc8-43f3-9c42-990c76e886f1" providerId="ADAL" clId="{0859506C-D0C0-49AF-8723-E3C008ED936E}" dt="2022-04-21T18:48:25.651" v="5963" actId="20577"/>
        <pc:sldMkLst>
          <pc:docMk/>
          <pc:sldMk cId="3900134251" sldId="425"/>
        </pc:sldMkLst>
        <pc:spChg chg="del">
          <ac:chgData name="Nguyen Duc Anh" userId="2b56277e-6cc8-43f3-9c42-990c76e886f1" providerId="ADAL" clId="{0859506C-D0C0-49AF-8723-E3C008ED936E}" dt="2022-04-21T15:48:52.127" v="3324" actId="478"/>
          <ac:spMkLst>
            <pc:docMk/>
            <pc:sldMk cId="3900134251" sldId="425"/>
            <ac:spMk id="3" creationId="{7F08BE70-008E-4A29-85E2-D38AA37AA782}"/>
          </ac:spMkLst>
        </pc:spChg>
        <pc:spChg chg="add del mod">
          <ac:chgData name="Nguyen Duc Anh" userId="2b56277e-6cc8-43f3-9c42-990c76e886f1" providerId="ADAL" clId="{0859506C-D0C0-49AF-8723-E3C008ED936E}" dt="2022-04-21T15:48:54.250" v="3325" actId="478"/>
          <ac:spMkLst>
            <pc:docMk/>
            <pc:sldMk cId="3900134251" sldId="425"/>
            <ac:spMk id="4" creationId="{1792B3EB-480D-485B-880A-8D5942A00E91}"/>
          </ac:spMkLst>
        </pc:spChg>
        <pc:spChg chg="add mod">
          <ac:chgData name="Nguyen Duc Anh" userId="2b56277e-6cc8-43f3-9c42-990c76e886f1" providerId="ADAL" clId="{0859506C-D0C0-49AF-8723-E3C008ED936E}" dt="2022-04-21T18:48:25.651" v="5963" actId="20577"/>
          <ac:spMkLst>
            <pc:docMk/>
            <pc:sldMk cId="3900134251" sldId="425"/>
            <ac:spMk id="5" creationId="{2605059C-5C50-4D50-91AB-166AFAEFBBC8}"/>
          </ac:spMkLst>
        </pc:spChg>
      </pc:sldChg>
      <pc:sldChg chg="addSp delSp modSp add mod modNotes">
        <pc:chgData name="Nguyen Duc Anh" userId="2b56277e-6cc8-43f3-9c42-990c76e886f1" providerId="ADAL" clId="{0859506C-D0C0-49AF-8723-E3C008ED936E}" dt="2022-04-21T16:14:13.068" v="3783" actId="20577"/>
        <pc:sldMkLst>
          <pc:docMk/>
          <pc:sldMk cId="441231904" sldId="426"/>
        </pc:sldMkLst>
        <pc:spChg chg="add mod">
          <ac:chgData name="Nguyen Duc Anh" userId="2b56277e-6cc8-43f3-9c42-990c76e886f1" providerId="ADAL" clId="{0859506C-D0C0-49AF-8723-E3C008ED936E}" dt="2022-04-21T16:08:27.684" v="3718" actId="1076"/>
          <ac:spMkLst>
            <pc:docMk/>
            <pc:sldMk cId="441231904" sldId="426"/>
            <ac:spMk id="3" creationId="{E1401071-6937-4E7E-B5AF-78EF74B23482}"/>
          </ac:spMkLst>
        </pc:spChg>
        <pc:spChg chg="add mod">
          <ac:chgData name="Nguyen Duc Anh" userId="2b56277e-6cc8-43f3-9c42-990c76e886f1" providerId="ADAL" clId="{0859506C-D0C0-49AF-8723-E3C008ED936E}" dt="2022-04-21T16:09:33.189" v="3734" actId="1076"/>
          <ac:spMkLst>
            <pc:docMk/>
            <pc:sldMk cId="441231904" sldId="426"/>
            <ac:spMk id="4" creationId="{713D8EF7-CB48-431B-8003-DFB5B872ED43}"/>
          </ac:spMkLst>
        </pc:spChg>
        <pc:spChg chg="del mod">
          <ac:chgData name="Nguyen Duc Anh" userId="2b56277e-6cc8-43f3-9c42-990c76e886f1" providerId="ADAL" clId="{0859506C-D0C0-49AF-8723-E3C008ED936E}" dt="2022-04-21T16:03:25.413" v="3603" actId="478"/>
          <ac:spMkLst>
            <pc:docMk/>
            <pc:sldMk cId="441231904" sldId="426"/>
            <ac:spMk id="5" creationId="{2605059C-5C50-4D50-91AB-166AFAEFBBC8}"/>
          </ac:spMkLst>
        </pc:spChg>
        <pc:spChg chg="add mod">
          <ac:chgData name="Nguyen Duc Anh" userId="2b56277e-6cc8-43f3-9c42-990c76e886f1" providerId="ADAL" clId="{0859506C-D0C0-49AF-8723-E3C008ED936E}" dt="2022-04-21T16:11:41.703" v="3781" actId="1076"/>
          <ac:spMkLst>
            <pc:docMk/>
            <pc:sldMk cId="441231904" sldId="426"/>
            <ac:spMk id="6" creationId="{8A5975D8-7E16-40F7-9A6C-BEDBA91F8C11}"/>
          </ac:spMkLst>
        </pc:spChg>
        <pc:spChg chg="add del mod">
          <ac:chgData name="Nguyen Duc Anh" userId="2b56277e-6cc8-43f3-9c42-990c76e886f1" providerId="ADAL" clId="{0859506C-D0C0-49AF-8723-E3C008ED936E}" dt="2022-04-21T16:03:28.181" v="3604" actId="478"/>
          <ac:spMkLst>
            <pc:docMk/>
            <pc:sldMk cId="441231904" sldId="426"/>
            <ac:spMk id="7" creationId="{7F01FB5F-59A3-4C6B-B23C-FFF982F91687}"/>
          </ac:spMkLst>
        </pc:spChg>
        <pc:spChg chg="add mod">
          <ac:chgData name="Nguyen Duc Anh" userId="2b56277e-6cc8-43f3-9c42-990c76e886f1" providerId="ADAL" clId="{0859506C-D0C0-49AF-8723-E3C008ED936E}" dt="2022-04-21T16:09:48.031" v="3739" actId="1076"/>
          <ac:spMkLst>
            <pc:docMk/>
            <pc:sldMk cId="441231904" sldId="426"/>
            <ac:spMk id="19" creationId="{D3D7096A-AB8A-4515-9765-9320200B9E28}"/>
          </ac:spMkLst>
        </pc:spChg>
        <pc:spChg chg="add mod">
          <ac:chgData name="Nguyen Duc Anh" userId="2b56277e-6cc8-43f3-9c42-990c76e886f1" providerId="ADAL" clId="{0859506C-D0C0-49AF-8723-E3C008ED936E}" dt="2022-04-21T16:11:44.913" v="3782" actId="1076"/>
          <ac:spMkLst>
            <pc:docMk/>
            <pc:sldMk cId="441231904" sldId="426"/>
            <ac:spMk id="20" creationId="{C7AC374A-D94F-43B0-A051-F4FB4A7BEB2A}"/>
          </ac:spMkLst>
        </pc:spChg>
        <pc:spChg chg="add mod">
          <ac:chgData name="Nguyen Duc Anh" userId="2b56277e-6cc8-43f3-9c42-990c76e886f1" providerId="ADAL" clId="{0859506C-D0C0-49AF-8723-E3C008ED936E}" dt="2022-04-21T16:09:38.830" v="3736" actId="1076"/>
          <ac:spMkLst>
            <pc:docMk/>
            <pc:sldMk cId="441231904" sldId="426"/>
            <ac:spMk id="23" creationId="{DE0AFAE5-B1DC-4E8F-B982-08DFD10F253C}"/>
          </ac:spMkLst>
        </pc:spChg>
        <pc:spChg chg="add mod">
          <ac:chgData name="Nguyen Duc Anh" userId="2b56277e-6cc8-43f3-9c42-990c76e886f1" providerId="ADAL" clId="{0859506C-D0C0-49AF-8723-E3C008ED936E}" dt="2022-04-21T16:09:43.794" v="3738" actId="1035"/>
          <ac:spMkLst>
            <pc:docMk/>
            <pc:sldMk cId="441231904" sldId="426"/>
            <ac:spMk id="31" creationId="{01E1F614-359E-411E-A149-310982E2E563}"/>
          </ac:spMkLst>
        </pc:spChg>
        <pc:spChg chg="add mod">
          <ac:chgData name="Nguyen Duc Anh" userId="2b56277e-6cc8-43f3-9c42-990c76e886f1" providerId="ADAL" clId="{0859506C-D0C0-49AF-8723-E3C008ED936E}" dt="2022-04-21T16:09:51.974" v="3740" actId="1076"/>
          <ac:spMkLst>
            <pc:docMk/>
            <pc:sldMk cId="441231904" sldId="426"/>
            <ac:spMk id="35" creationId="{9A26DAFA-C427-4C51-922D-6C100B1C699F}"/>
          </ac:spMkLst>
        </pc:spChg>
        <pc:spChg chg="add mod">
          <ac:chgData name="Nguyen Duc Anh" userId="2b56277e-6cc8-43f3-9c42-990c76e886f1" providerId="ADAL" clId="{0859506C-D0C0-49AF-8723-E3C008ED936E}" dt="2022-04-21T16:14:13.068" v="3783" actId="20577"/>
          <ac:spMkLst>
            <pc:docMk/>
            <pc:sldMk cId="441231904" sldId="426"/>
            <ac:spMk id="37" creationId="{CE352727-B65A-4A22-8A41-897F91C3CFDC}"/>
          </ac:spMkLst>
        </pc:spChg>
        <pc:cxnChg chg="add mod">
          <ac:chgData name="Nguyen Duc Anh" userId="2b56277e-6cc8-43f3-9c42-990c76e886f1" providerId="ADAL" clId="{0859506C-D0C0-49AF-8723-E3C008ED936E}" dt="2022-04-21T16:09:35.223" v="3735" actId="14100"/>
          <ac:cxnSpMkLst>
            <pc:docMk/>
            <pc:sldMk cId="441231904" sldId="426"/>
            <ac:cxnSpMk id="9" creationId="{C54462D3-0096-4923-9FDD-094BED440CE8}"/>
          </ac:cxnSpMkLst>
        </pc:cxnChg>
        <pc:cxnChg chg="add mod">
          <ac:chgData name="Nguyen Duc Anh" userId="2b56277e-6cc8-43f3-9c42-990c76e886f1" providerId="ADAL" clId="{0859506C-D0C0-49AF-8723-E3C008ED936E}" dt="2022-04-21T16:11:41.703" v="3781" actId="1076"/>
          <ac:cxnSpMkLst>
            <pc:docMk/>
            <pc:sldMk cId="441231904" sldId="426"/>
            <ac:cxnSpMk id="11" creationId="{8DE57859-463B-4CDF-BB9F-D10B0B16BF32}"/>
          </ac:cxnSpMkLst>
        </pc:cxnChg>
        <pc:cxnChg chg="add del">
          <ac:chgData name="Nguyen Duc Anh" userId="2b56277e-6cc8-43f3-9c42-990c76e886f1" providerId="ADAL" clId="{0859506C-D0C0-49AF-8723-E3C008ED936E}" dt="2022-04-21T16:05:36.552" v="3635" actId="11529"/>
          <ac:cxnSpMkLst>
            <pc:docMk/>
            <pc:sldMk cId="441231904" sldId="426"/>
            <ac:cxnSpMk id="22" creationId="{FFE6D9BE-021C-4DCC-84F9-359302359231}"/>
          </ac:cxnSpMkLst>
        </pc:cxnChg>
        <pc:cxnChg chg="add mod">
          <ac:chgData name="Nguyen Duc Anh" userId="2b56277e-6cc8-43f3-9c42-990c76e886f1" providerId="ADAL" clId="{0859506C-D0C0-49AF-8723-E3C008ED936E}" dt="2022-04-21T16:09:38.830" v="3736" actId="1076"/>
          <ac:cxnSpMkLst>
            <pc:docMk/>
            <pc:sldMk cId="441231904" sldId="426"/>
            <ac:cxnSpMk id="24" creationId="{3EC61588-7BBE-452B-95B3-925E59E2C396}"/>
          </ac:cxnSpMkLst>
        </pc:cxnChg>
        <pc:cxnChg chg="add mod">
          <ac:chgData name="Nguyen Duc Anh" userId="2b56277e-6cc8-43f3-9c42-990c76e886f1" providerId="ADAL" clId="{0859506C-D0C0-49AF-8723-E3C008ED936E}" dt="2022-04-21T16:09:43.794" v="3738" actId="1035"/>
          <ac:cxnSpMkLst>
            <pc:docMk/>
            <pc:sldMk cId="441231904" sldId="426"/>
            <ac:cxnSpMk id="32" creationId="{95435DF2-1F00-41B2-960F-0E9E5B9E2485}"/>
          </ac:cxnSpMkLst>
        </pc:cxnChg>
      </pc:sldChg>
      <pc:sldChg chg="addSp delSp modSp new mod">
        <pc:chgData name="Nguyen Duc Anh" userId="2b56277e-6cc8-43f3-9c42-990c76e886f1" providerId="ADAL" clId="{0859506C-D0C0-49AF-8723-E3C008ED936E}" dt="2022-04-21T19:05:10.505" v="5965" actId="20577"/>
        <pc:sldMkLst>
          <pc:docMk/>
          <pc:sldMk cId="1838762234" sldId="427"/>
        </pc:sldMkLst>
        <pc:spChg chg="del">
          <ac:chgData name="Nguyen Duc Anh" userId="2b56277e-6cc8-43f3-9c42-990c76e886f1" providerId="ADAL" clId="{0859506C-D0C0-49AF-8723-E3C008ED936E}" dt="2022-04-21T16:19:13.262" v="3785" actId="478"/>
          <ac:spMkLst>
            <pc:docMk/>
            <pc:sldMk cId="1838762234" sldId="427"/>
            <ac:spMk id="2" creationId="{50AC5539-8FEA-4CD2-8533-CFB81822B3B1}"/>
          </ac:spMkLst>
        </pc:spChg>
        <pc:spChg chg="del">
          <ac:chgData name="Nguyen Duc Anh" userId="2b56277e-6cc8-43f3-9c42-990c76e886f1" providerId="ADAL" clId="{0859506C-D0C0-49AF-8723-E3C008ED936E}" dt="2022-04-21T16:19:13.262" v="3785" actId="478"/>
          <ac:spMkLst>
            <pc:docMk/>
            <pc:sldMk cId="1838762234" sldId="427"/>
            <ac:spMk id="3" creationId="{8B2D7FD7-E5FD-4699-976A-20D88CA186CE}"/>
          </ac:spMkLst>
        </pc:spChg>
        <pc:spChg chg="del">
          <ac:chgData name="Nguyen Duc Anh" userId="2b56277e-6cc8-43f3-9c42-990c76e886f1" providerId="ADAL" clId="{0859506C-D0C0-49AF-8723-E3C008ED936E}" dt="2022-04-21T16:19:13.262" v="3785" actId="478"/>
          <ac:spMkLst>
            <pc:docMk/>
            <pc:sldMk cId="1838762234" sldId="427"/>
            <ac:spMk id="4" creationId="{7C1FA95E-A3BA-40CE-A67C-21287050DB81}"/>
          </ac:spMkLst>
        </pc:spChg>
        <pc:spChg chg="add mod">
          <ac:chgData name="Nguyen Duc Anh" userId="2b56277e-6cc8-43f3-9c42-990c76e886f1" providerId="ADAL" clId="{0859506C-D0C0-49AF-8723-E3C008ED936E}" dt="2022-04-21T16:20:10.314" v="3841" actId="1076"/>
          <ac:spMkLst>
            <pc:docMk/>
            <pc:sldMk cId="1838762234" sldId="427"/>
            <ac:spMk id="5" creationId="{9610F311-D01B-4B6D-AEC0-ED60A3E29416}"/>
          </ac:spMkLst>
        </pc:spChg>
        <pc:spChg chg="add del">
          <ac:chgData name="Nguyen Duc Anh" userId="2b56277e-6cc8-43f3-9c42-990c76e886f1" providerId="ADAL" clId="{0859506C-D0C0-49AF-8723-E3C008ED936E}" dt="2022-04-21T16:20:17.655" v="3843" actId="11529"/>
          <ac:spMkLst>
            <pc:docMk/>
            <pc:sldMk cId="1838762234" sldId="427"/>
            <ac:spMk id="6" creationId="{726C7A1E-12D8-443C-B967-E77643FFAA32}"/>
          </ac:spMkLst>
        </pc:spChg>
        <pc:spChg chg="add mod">
          <ac:chgData name="Nguyen Duc Anh" userId="2b56277e-6cc8-43f3-9c42-990c76e886f1" providerId="ADAL" clId="{0859506C-D0C0-49AF-8723-E3C008ED936E}" dt="2022-04-21T17:36:32.590" v="4914" actId="1076"/>
          <ac:spMkLst>
            <pc:docMk/>
            <pc:sldMk cId="1838762234" sldId="427"/>
            <ac:spMk id="7" creationId="{41AC8875-D962-40F3-8D44-F80BC6356E84}"/>
          </ac:spMkLst>
        </pc:spChg>
        <pc:spChg chg="add del mod">
          <ac:chgData name="Nguyen Duc Anh" userId="2b56277e-6cc8-43f3-9c42-990c76e886f1" providerId="ADAL" clId="{0859506C-D0C0-49AF-8723-E3C008ED936E}" dt="2022-04-21T16:37:20.950" v="4333" actId="478"/>
          <ac:spMkLst>
            <pc:docMk/>
            <pc:sldMk cId="1838762234" sldId="427"/>
            <ac:spMk id="8" creationId="{184C7F47-9B4B-44BB-A33A-04646061CFEC}"/>
          </ac:spMkLst>
        </pc:spChg>
        <pc:spChg chg="add mod">
          <ac:chgData name="Nguyen Duc Anh" userId="2b56277e-6cc8-43f3-9c42-990c76e886f1" providerId="ADAL" clId="{0859506C-D0C0-49AF-8723-E3C008ED936E}" dt="2022-04-21T17:36:32.590" v="4914" actId="1076"/>
          <ac:spMkLst>
            <pc:docMk/>
            <pc:sldMk cId="1838762234" sldId="427"/>
            <ac:spMk id="9" creationId="{44F1EB15-C64F-4058-8889-74063BAE76C2}"/>
          </ac:spMkLst>
        </pc:spChg>
        <pc:spChg chg="add del mod">
          <ac:chgData name="Nguyen Duc Anh" userId="2b56277e-6cc8-43f3-9c42-990c76e886f1" providerId="ADAL" clId="{0859506C-D0C0-49AF-8723-E3C008ED936E}" dt="2022-04-21T17:30:55.793" v="4731" actId="478"/>
          <ac:spMkLst>
            <pc:docMk/>
            <pc:sldMk cId="1838762234" sldId="427"/>
            <ac:spMk id="10" creationId="{C9BDA089-9C29-430C-9FDF-87890C577D69}"/>
          </ac:spMkLst>
        </pc:spChg>
        <pc:spChg chg="add del mod">
          <ac:chgData name="Nguyen Duc Anh" userId="2b56277e-6cc8-43f3-9c42-990c76e886f1" providerId="ADAL" clId="{0859506C-D0C0-49AF-8723-E3C008ED936E}" dt="2022-04-21T17:30:58.320" v="4732" actId="478"/>
          <ac:spMkLst>
            <pc:docMk/>
            <pc:sldMk cId="1838762234" sldId="427"/>
            <ac:spMk id="11" creationId="{253DB1E8-9E1D-4A10-AD0A-FAE5FEB4FC81}"/>
          </ac:spMkLst>
        </pc:spChg>
        <pc:spChg chg="add mod">
          <ac:chgData name="Nguyen Duc Anh" userId="2b56277e-6cc8-43f3-9c42-990c76e886f1" providerId="ADAL" clId="{0859506C-D0C0-49AF-8723-E3C008ED936E}" dt="2022-04-21T17:36:32.590" v="4914" actId="1076"/>
          <ac:spMkLst>
            <pc:docMk/>
            <pc:sldMk cId="1838762234" sldId="427"/>
            <ac:spMk id="12" creationId="{DFC0497E-80FA-4702-B02D-54DB95EB09DD}"/>
          </ac:spMkLst>
        </pc:spChg>
        <pc:spChg chg="add mod">
          <ac:chgData name="Nguyen Duc Anh" userId="2b56277e-6cc8-43f3-9c42-990c76e886f1" providerId="ADAL" clId="{0859506C-D0C0-49AF-8723-E3C008ED936E}" dt="2022-04-21T19:05:10.505" v="5965" actId="20577"/>
          <ac:spMkLst>
            <pc:docMk/>
            <pc:sldMk cId="1838762234" sldId="427"/>
            <ac:spMk id="13" creationId="{067F2BE0-7A8B-4270-9761-049B29A88C52}"/>
          </ac:spMkLst>
        </pc:spChg>
        <pc:spChg chg="add del">
          <ac:chgData name="Nguyen Duc Anh" userId="2b56277e-6cc8-43f3-9c42-990c76e886f1" providerId="ADAL" clId="{0859506C-D0C0-49AF-8723-E3C008ED936E}" dt="2022-04-21T17:35:26.447" v="4875"/>
          <ac:spMkLst>
            <pc:docMk/>
            <pc:sldMk cId="1838762234" sldId="427"/>
            <ac:spMk id="14" creationId="{322B9F0C-0258-4BAD-8648-517FBCBB116D}"/>
          </ac:spMkLst>
        </pc:spChg>
        <pc:spChg chg="add del">
          <ac:chgData name="Nguyen Duc Anh" userId="2b56277e-6cc8-43f3-9c42-990c76e886f1" providerId="ADAL" clId="{0859506C-D0C0-49AF-8723-E3C008ED936E}" dt="2022-04-21T17:36:09.236" v="4902"/>
          <ac:spMkLst>
            <pc:docMk/>
            <pc:sldMk cId="1838762234" sldId="427"/>
            <ac:spMk id="15" creationId="{2E22F051-7D52-4DDE-9877-C47EB40BA250}"/>
          </ac:spMkLst>
        </pc:spChg>
      </pc:sldChg>
      <pc:sldChg chg="addSp delSp modSp add mod addAnim delAnim modAnim">
        <pc:chgData name="Nguyen Duc Anh" userId="2b56277e-6cc8-43f3-9c42-990c76e886f1" providerId="ADAL" clId="{0859506C-D0C0-49AF-8723-E3C008ED936E}" dt="2022-04-21T17:20:36.562" v="4714"/>
        <pc:sldMkLst>
          <pc:docMk/>
          <pc:sldMk cId="519605051" sldId="428"/>
        </pc:sldMkLst>
        <pc:spChg chg="del">
          <ac:chgData name="Nguyen Duc Anh" userId="2b56277e-6cc8-43f3-9c42-990c76e886f1" providerId="ADAL" clId="{0859506C-D0C0-49AF-8723-E3C008ED936E}" dt="2022-04-21T16:37:10.891" v="4331" actId="478"/>
          <ac:spMkLst>
            <pc:docMk/>
            <pc:sldMk cId="519605051" sldId="428"/>
            <ac:spMk id="5" creationId="{9610F311-D01B-4B6D-AEC0-ED60A3E29416}"/>
          </ac:spMkLst>
        </pc:spChg>
        <pc:spChg chg="add mod">
          <ac:chgData name="Nguyen Duc Anh" userId="2b56277e-6cc8-43f3-9c42-990c76e886f1" providerId="ADAL" clId="{0859506C-D0C0-49AF-8723-E3C008ED936E}" dt="2022-04-21T16:37:15.900" v="4332"/>
          <ac:spMkLst>
            <pc:docMk/>
            <pc:sldMk cId="519605051" sldId="428"/>
            <ac:spMk id="6" creationId="{0696AF46-3A91-4771-BDCF-5DE79FBBD65E}"/>
          </ac:spMkLst>
        </pc:spChg>
        <pc:spChg chg="del">
          <ac:chgData name="Nguyen Duc Anh" userId="2b56277e-6cc8-43f3-9c42-990c76e886f1" providerId="ADAL" clId="{0859506C-D0C0-49AF-8723-E3C008ED936E}" dt="2022-04-21T16:37:10.891" v="4331" actId="478"/>
          <ac:spMkLst>
            <pc:docMk/>
            <pc:sldMk cId="519605051" sldId="428"/>
            <ac:spMk id="7" creationId="{41AC8875-D962-40F3-8D44-F80BC6356E84}"/>
          </ac:spMkLst>
        </pc:spChg>
        <pc:spChg chg="del">
          <ac:chgData name="Nguyen Duc Anh" userId="2b56277e-6cc8-43f3-9c42-990c76e886f1" providerId="ADAL" clId="{0859506C-D0C0-49AF-8723-E3C008ED936E}" dt="2022-04-21T16:37:10.891" v="4331" actId="478"/>
          <ac:spMkLst>
            <pc:docMk/>
            <pc:sldMk cId="519605051" sldId="428"/>
            <ac:spMk id="8" creationId="{184C7F47-9B4B-44BB-A33A-04646061CFEC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34" creationId="{CF034D56-30C8-4266-99B0-D3E43F8F06C7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37" creationId="{79775317-4327-411E-B625-372C2B92AC56}"/>
          </ac:spMkLst>
        </pc:spChg>
        <pc:spChg chg="add mod">
          <ac:chgData name="Nguyen Duc Anh" userId="2b56277e-6cc8-43f3-9c42-990c76e886f1" providerId="ADAL" clId="{0859506C-D0C0-49AF-8723-E3C008ED936E}" dt="2022-04-21T16:50:41.152" v="4521" actId="571"/>
          <ac:spMkLst>
            <pc:docMk/>
            <pc:sldMk cId="519605051" sldId="428"/>
            <ac:spMk id="38" creationId="{C58A8739-5B96-4F2F-8B2A-700DD8BF2C68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40" creationId="{C6CA7966-A0B6-4086-8DB3-F8784C902B9F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42" creationId="{45EB6555-4915-4FA1-BBAE-AFD481576F9D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44" creationId="{FD5EE2D5-9B41-4CC8-AE20-AD082FC61558}"/>
          </ac:spMkLst>
        </pc:spChg>
        <pc:spChg chg="add mod">
          <ac:chgData name="Nguyen Duc Anh" userId="2b56277e-6cc8-43f3-9c42-990c76e886f1" providerId="ADAL" clId="{0859506C-D0C0-49AF-8723-E3C008ED936E}" dt="2022-04-21T16:52:25.181" v="4533" actId="164"/>
          <ac:spMkLst>
            <pc:docMk/>
            <pc:sldMk cId="519605051" sldId="428"/>
            <ac:spMk id="46" creationId="{08AEB3C9-4BC8-4B04-BC72-858B2B80EA95}"/>
          </ac:spMkLst>
        </pc:spChg>
        <pc:spChg chg="add mod">
          <ac:chgData name="Nguyen Duc Anh" userId="2b56277e-6cc8-43f3-9c42-990c76e886f1" providerId="ADAL" clId="{0859506C-D0C0-49AF-8723-E3C008ED936E}" dt="2022-04-21T16:56:10.954" v="4593" actId="1076"/>
          <ac:spMkLst>
            <pc:docMk/>
            <pc:sldMk cId="519605051" sldId="428"/>
            <ac:spMk id="50" creationId="{B4086210-C137-41D7-BA47-1F898712F26A}"/>
          </ac:spMkLst>
        </pc:spChg>
        <pc:spChg chg="add mod">
          <ac:chgData name="Nguyen Duc Anh" userId="2b56277e-6cc8-43f3-9c42-990c76e886f1" providerId="ADAL" clId="{0859506C-D0C0-49AF-8723-E3C008ED936E}" dt="2022-04-21T16:56:08.686" v="4590" actId="1076"/>
          <ac:spMkLst>
            <pc:docMk/>
            <pc:sldMk cId="519605051" sldId="428"/>
            <ac:spMk id="51" creationId="{E844832B-2285-4CD7-AF65-9F00EAFEF5F9}"/>
          </ac:spMkLst>
        </pc:spChg>
        <pc:spChg chg="add mod">
          <ac:chgData name="Nguyen Duc Anh" userId="2b56277e-6cc8-43f3-9c42-990c76e886f1" providerId="ADAL" clId="{0859506C-D0C0-49AF-8723-E3C008ED936E}" dt="2022-04-21T17:18:23.039" v="4697" actId="14100"/>
          <ac:spMkLst>
            <pc:docMk/>
            <pc:sldMk cId="519605051" sldId="428"/>
            <ac:spMk id="62" creationId="{6A523AE4-0E8C-489B-9202-7F6C9260A702}"/>
          </ac:spMkLst>
        </pc:spChg>
        <pc:spChg chg="add mod">
          <ac:chgData name="Nguyen Duc Anh" userId="2b56277e-6cc8-43f3-9c42-990c76e886f1" providerId="ADAL" clId="{0859506C-D0C0-49AF-8723-E3C008ED936E}" dt="2022-04-21T17:20:27.709" v="4713" actId="208"/>
          <ac:spMkLst>
            <pc:docMk/>
            <pc:sldMk cId="519605051" sldId="428"/>
            <ac:spMk id="67" creationId="{01DE8850-6461-4EDE-A3EB-5788CDBCB67C}"/>
          </ac:spMkLst>
        </pc:spChg>
        <pc:grpChg chg="add mod">
          <ac:chgData name="Nguyen Duc Anh" userId="2b56277e-6cc8-43f3-9c42-990c76e886f1" providerId="ADAL" clId="{0859506C-D0C0-49AF-8723-E3C008ED936E}" dt="2022-04-21T16:52:25.181" v="4533" actId="164"/>
          <ac:grpSpMkLst>
            <pc:docMk/>
            <pc:sldMk cId="519605051" sldId="428"/>
            <ac:grpSpMk id="33" creationId="{9BF77AB7-C7A6-420A-B6D8-17BE6B737972}"/>
          </ac:grpSpMkLst>
        </pc:grpChg>
        <pc:grpChg chg="add mod">
          <ac:chgData name="Nguyen Duc Anh" userId="2b56277e-6cc8-43f3-9c42-990c76e886f1" providerId="ADAL" clId="{0859506C-D0C0-49AF-8723-E3C008ED936E}" dt="2022-04-21T16:52:28.282" v="4534" actId="1076"/>
          <ac:grpSpMkLst>
            <pc:docMk/>
            <pc:sldMk cId="519605051" sldId="428"/>
            <ac:grpSpMk id="47" creationId="{97FDB1F9-9FB5-4D23-A35D-68B29EDF01E7}"/>
          </ac:grpSpMkLst>
        </pc:grpChg>
        <pc:picChg chg="add mod">
          <ac:chgData name="Nguyen Duc Anh" userId="2b56277e-6cc8-43f3-9c42-990c76e886f1" providerId="ADAL" clId="{0859506C-D0C0-49AF-8723-E3C008ED936E}" dt="2022-04-21T16:56:09.818" v="4592" actId="1076"/>
          <ac:picMkLst>
            <pc:docMk/>
            <pc:sldMk cId="519605051" sldId="428"/>
            <ac:picMk id="49" creationId="{57589196-0A51-4251-86B4-4C80DA671B63}"/>
          </ac:picMkLst>
        </pc:pic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3" creationId="{80AF54B7-1F5F-47F6-83FA-F3D710F4E9B0}"/>
          </ac:cxnSpMkLst>
        </pc:cxnChg>
        <pc:cxnChg chg="add del mod">
          <ac:chgData name="Nguyen Duc Anh" userId="2b56277e-6cc8-43f3-9c42-990c76e886f1" providerId="ADAL" clId="{0859506C-D0C0-49AF-8723-E3C008ED936E}" dt="2022-04-21T16:45:39.792" v="4479" actId="478"/>
          <ac:cxnSpMkLst>
            <pc:docMk/>
            <pc:sldMk cId="519605051" sldId="428"/>
            <ac:cxnSpMk id="9" creationId="{8DD369C5-62DC-4E43-B9FE-4A1EB199A68C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15" creationId="{2CC875DA-34E1-417F-99F2-4D01C657DBFE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17" creationId="{4E227E86-E2BE-49D5-A425-2672652ACF9E}"/>
          </ac:cxnSpMkLst>
        </pc:cxnChg>
        <pc:cxnChg chg="add del mod">
          <ac:chgData name="Nguyen Duc Anh" userId="2b56277e-6cc8-43f3-9c42-990c76e886f1" providerId="ADAL" clId="{0859506C-D0C0-49AF-8723-E3C008ED936E}" dt="2022-04-21T16:46:18.941" v="4492"/>
          <ac:cxnSpMkLst>
            <pc:docMk/>
            <pc:sldMk cId="519605051" sldId="428"/>
            <ac:cxnSpMk id="18" creationId="{23D10508-F162-46E8-AC4D-FE0038E9F5C7}"/>
          </ac:cxnSpMkLst>
        </pc:cxnChg>
        <pc:cxnChg chg="add del mod">
          <ac:chgData name="Nguyen Duc Anh" userId="2b56277e-6cc8-43f3-9c42-990c76e886f1" providerId="ADAL" clId="{0859506C-D0C0-49AF-8723-E3C008ED936E}" dt="2022-04-21T16:46:18.941" v="4492"/>
          <ac:cxnSpMkLst>
            <pc:docMk/>
            <pc:sldMk cId="519605051" sldId="428"/>
            <ac:cxnSpMk id="19" creationId="{38C15727-12D8-4A80-BC2B-C3023B6477DB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0" creationId="{334F19D5-A7BA-42E6-B63C-4F883EE787E2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1" creationId="{F4DB125E-F956-4B96-9284-C991D779430B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2" creationId="{057B54AD-CDD7-44A2-8D19-4E19F2302EBE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3" creationId="{AA0FECFB-F227-486E-9EF6-36036F2E3AAB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4" creationId="{FBC6F883-F602-48A0-8625-2AB39FC1D61D}"/>
          </ac:cxnSpMkLst>
        </pc:cxnChg>
        <pc:cxnChg chg="add del mod">
          <ac:chgData name="Nguyen Duc Anh" userId="2b56277e-6cc8-43f3-9c42-990c76e886f1" providerId="ADAL" clId="{0859506C-D0C0-49AF-8723-E3C008ED936E}" dt="2022-04-21T16:51:39.489" v="4529" actId="478"/>
          <ac:cxnSpMkLst>
            <pc:docMk/>
            <pc:sldMk cId="519605051" sldId="428"/>
            <ac:cxnSpMk id="25" creationId="{BC65262B-EC96-4A47-AB86-8063246604F0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26" creationId="{6B6BD41F-9AA9-40AA-810B-47845E640508}"/>
          </ac:cxnSpMkLst>
        </pc:cxnChg>
        <pc:cxnChg chg="add del mod">
          <ac:chgData name="Nguyen Duc Anh" userId="2b56277e-6cc8-43f3-9c42-990c76e886f1" providerId="ADAL" clId="{0859506C-D0C0-49AF-8723-E3C008ED936E}" dt="2022-04-21T16:51:34.938" v="4527" actId="478"/>
          <ac:cxnSpMkLst>
            <pc:docMk/>
            <pc:sldMk cId="519605051" sldId="428"/>
            <ac:cxnSpMk id="27" creationId="{4CBAB954-3998-48A1-A532-CB975F8D42CC}"/>
          </ac:cxnSpMkLst>
        </pc:cxnChg>
        <pc:cxnChg chg="add del mod">
          <ac:chgData name="Nguyen Duc Anh" userId="2b56277e-6cc8-43f3-9c42-990c76e886f1" providerId="ADAL" clId="{0859506C-D0C0-49AF-8723-E3C008ED936E}" dt="2022-04-21T16:51:30.810" v="4525" actId="478"/>
          <ac:cxnSpMkLst>
            <pc:docMk/>
            <pc:sldMk cId="519605051" sldId="428"/>
            <ac:cxnSpMk id="28" creationId="{0241140F-C6A0-43B1-B6CD-05002CDECC91}"/>
          </ac:cxnSpMkLst>
        </pc:cxnChg>
        <pc:cxnChg chg="add del mod">
          <ac:chgData name="Nguyen Duc Anh" userId="2b56277e-6cc8-43f3-9c42-990c76e886f1" providerId="ADAL" clId="{0859506C-D0C0-49AF-8723-E3C008ED936E}" dt="2022-04-21T16:51:32.914" v="4526" actId="478"/>
          <ac:cxnSpMkLst>
            <pc:docMk/>
            <pc:sldMk cId="519605051" sldId="428"/>
            <ac:cxnSpMk id="29" creationId="{BBAB26D1-9505-4573-B203-6A1B2C28C3FB}"/>
          </ac:cxnSpMkLst>
        </pc:cxnChg>
        <pc:cxnChg chg="add del mod">
          <ac:chgData name="Nguyen Duc Anh" userId="2b56277e-6cc8-43f3-9c42-990c76e886f1" providerId="ADAL" clId="{0859506C-D0C0-49AF-8723-E3C008ED936E}" dt="2022-04-21T16:51:38.063" v="4528" actId="478"/>
          <ac:cxnSpMkLst>
            <pc:docMk/>
            <pc:sldMk cId="519605051" sldId="428"/>
            <ac:cxnSpMk id="30" creationId="{31BB5E3E-A613-4EE8-81CC-4674C45BEFAB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31" creationId="{4ADECC17-156F-45A8-A4A9-3559FC9D4240}"/>
          </ac:cxnSpMkLst>
        </pc:cxnChg>
        <pc:cxnChg chg="add mod">
          <ac:chgData name="Nguyen Duc Anh" userId="2b56277e-6cc8-43f3-9c42-990c76e886f1" providerId="ADAL" clId="{0859506C-D0C0-49AF-8723-E3C008ED936E}" dt="2022-04-21T16:48:12.789" v="4506" actId="1582"/>
          <ac:cxnSpMkLst>
            <pc:docMk/>
            <pc:sldMk cId="519605051" sldId="428"/>
            <ac:cxnSpMk id="32" creationId="{8F500283-F5D0-4ED7-BBAD-7ED39A99AC18}"/>
          </ac:cxnSpMkLst>
        </pc:cxnChg>
        <pc:cxnChg chg="add mod">
          <ac:chgData name="Nguyen Duc Anh" userId="2b56277e-6cc8-43f3-9c42-990c76e886f1" providerId="ADAL" clId="{0859506C-D0C0-49AF-8723-E3C008ED936E}" dt="2022-04-21T16:52:25.181" v="4533" actId="164"/>
          <ac:cxnSpMkLst>
            <pc:docMk/>
            <pc:sldMk cId="519605051" sldId="428"/>
            <ac:cxnSpMk id="36" creationId="{CBF3430F-2FED-44E4-9D5E-49F462FC95C7}"/>
          </ac:cxnSpMkLst>
        </pc:cxnChg>
        <pc:cxnChg chg="add mod">
          <ac:chgData name="Nguyen Duc Anh" userId="2b56277e-6cc8-43f3-9c42-990c76e886f1" providerId="ADAL" clId="{0859506C-D0C0-49AF-8723-E3C008ED936E}" dt="2022-04-21T16:52:25.181" v="4533" actId="164"/>
          <ac:cxnSpMkLst>
            <pc:docMk/>
            <pc:sldMk cId="519605051" sldId="428"/>
            <ac:cxnSpMk id="39" creationId="{77CCB772-CE94-49CB-B4FF-98413B8C5AB9}"/>
          </ac:cxnSpMkLst>
        </pc:cxnChg>
        <pc:cxnChg chg="add mod">
          <ac:chgData name="Nguyen Duc Anh" userId="2b56277e-6cc8-43f3-9c42-990c76e886f1" providerId="ADAL" clId="{0859506C-D0C0-49AF-8723-E3C008ED936E}" dt="2022-04-21T16:52:25.181" v="4533" actId="164"/>
          <ac:cxnSpMkLst>
            <pc:docMk/>
            <pc:sldMk cId="519605051" sldId="428"/>
            <ac:cxnSpMk id="41" creationId="{29523715-A13A-4AE5-B31F-C44AD77B9559}"/>
          </ac:cxnSpMkLst>
        </pc:cxnChg>
        <pc:cxnChg chg="add mod">
          <ac:chgData name="Nguyen Duc Anh" userId="2b56277e-6cc8-43f3-9c42-990c76e886f1" providerId="ADAL" clId="{0859506C-D0C0-49AF-8723-E3C008ED936E}" dt="2022-04-21T16:52:25.181" v="4533" actId="164"/>
          <ac:cxnSpMkLst>
            <pc:docMk/>
            <pc:sldMk cId="519605051" sldId="428"/>
            <ac:cxnSpMk id="43" creationId="{25BBC302-FD04-434B-A958-CCC27213A55E}"/>
          </ac:cxnSpMkLst>
        </pc:cxnChg>
        <pc:cxnChg chg="add mod">
          <ac:chgData name="Nguyen Duc Anh" userId="2b56277e-6cc8-43f3-9c42-990c76e886f1" providerId="ADAL" clId="{0859506C-D0C0-49AF-8723-E3C008ED936E}" dt="2022-04-21T16:52:25.181" v="4533" actId="164"/>
          <ac:cxnSpMkLst>
            <pc:docMk/>
            <pc:sldMk cId="519605051" sldId="428"/>
            <ac:cxnSpMk id="45" creationId="{B7BE40C8-5C9D-48D3-ABB4-147E4882178F}"/>
          </ac:cxnSpMkLst>
        </pc:cxnChg>
        <pc:cxnChg chg="add mod">
          <ac:chgData name="Nguyen Duc Anh" userId="2b56277e-6cc8-43f3-9c42-990c76e886f1" providerId="ADAL" clId="{0859506C-D0C0-49AF-8723-E3C008ED936E}" dt="2022-04-21T17:09:29.327" v="4660" actId="208"/>
          <ac:cxnSpMkLst>
            <pc:docMk/>
            <pc:sldMk cId="519605051" sldId="428"/>
            <ac:cxnSpMk id="53" creationId="{3FB3FE1B-557F-4C94-B44E-FE57E2DF5EAB}"/>
          </ac:cxnSpMkLst>
        </pc:cxnChg>
        <pc:cxnChg chg="add mod">
          <ac:chgData name="Nguyen Duc Anh" userId="2b56277e-6cc8-43f3-9c42-990c76e886f1" providerId="ADAL" clId="{0859506C-D0C0-49AF-8723-E3C008ED936E}" dt="2022-04-21T17:09:37.532" v="4662" actId="14100"/>
          <ac:cxnSpMkLst>
            <pc:docMk/>
            <pc:sldMk cId="519605051" sldId="428"/>
            <ac:cxnSpMk id="54" creationId="{E5C45C30-1F89-4123-826C-69474A3A1909}"/>
          </ac:cxnSpMkLst>
        </pc:cxnChg>
        <pc:cxnChg chg="add mod">
          <ac:chgData name="Nguyen Duc Anh" userId="2b56277e-6cc8-43f3-9c42-990c76e886f1" providerId="ADAL" clId="{0859506C-D0C0-49AF-8723-E3C008ED936E}" dt="2022-04-21T17:09:46.424" v="4664" actId="14100"/>
          <ac:cxnSpMkLst>
            <pc:docMk/>
            <pc:sldMk cId="519605051" sldId="428"/>
            <ac:cxnSpMk id="56" creationId="{15C0220D-0567-42A7-8D79-1E1CF14B90CB}"/>
          </ac:cxnSpMkLst>
        </pc:cxnChg>
        <pc:cxnChg chg="add del mod">
          <ac:chgData name="Nguyen Duc Anh" userId="2b56277e-6cc8-43f3-9c42-990c76e886f1" providerId="ADAL" clId="{0859506C-D0C0-49AF-8723-E3C008ED936E}" dt="2022-04-21T17:19:31.426" v="4708" actId="1076"/>
          <ac:cxnSpMkLst>
            <pc:docMk/>
            <pc:sldMk cId="519605051" sldId="428"/>
            <ac:cxnSpMk id="58" creationId="{E5C02DB4-62F7-47C0-A91E-51DD333DFF36}"/>
          </ac:cxnSpMkLst>
        </pc:cxnChg>
        <pc:cxnChg chg="add del mod">
          <ac:chgData name="Nguyen Duc Anh" userId="2b56277e-6cc8-43f3-9c42-990c76e886f1" providerId="ADAL" clId="{0859506C-D0C0-49AF-8723-E3C008ED936E}" dt="2022-04-21T17:19:40.968" v="4709" actId="14100"/>
          <ac:cxnSpMkLst>
            <pc:docMk/>
            <pc:sldMk cId="519605051" sldId="428"/>
            <ac:cxnSpMk id="60" creationId="{D220F8FF-842B-485D-A617-619BB586CAF1}"/>
          </ac:cxnSpMkLst>
        </pc:cxnChg>
        <pc:cxnChg chg="add del mod">
          <ac:chgData name="Nguyen Duc Anh" userId="2b56277e-6cc8-43f3-9c42-990c76e886f1" providerId="ADAL" clId="{0859506C-D0C0-49AF-8723-E3C008ED936E}" dt="2022-04-21T17:19:14.773" v="4705" actId="11529"/>
          <ac:cxnSpMkLst>
            <pc:docMk/>
            <pc:sldMk cId="519605051" sldId="428"/>
            <ac:cxnSpMk id="64" creationId="{FF420426-9405-476D-8AFA-8FC62296372F}"/>
          </ac:cxnSpMkLst>
        </pc:cxnChg>
      </pc:sldChg>
      <pc:sldChg chg="addSp delSp modSp new mod">
        <pc:chgData name="Nguyen Duc Anh" userId="2b56277e-6cc8-43f3-9c42-990c76e886f1" providerId="ADAL" clId="{0859506C-D0C0-49AF-8723-E3C008ED936E}" dt="2022-04-21T18:40:08.344" v="5909" actId="20577"/>
        <pc:sldMkLst>
          <pc:docMk/>
          <pc:sldMk cId="788955308" sldId="429"/>
        </pc:sldMkLst>
        <pc:spChg chg="del">
          <ac:chgData name="Nguyen Duc Anh" userId="2b56277e-6cc8-43f3-9c42-990c76e886f1" providerId="ADAL" clId="{0859506C-D0C0-49AF-8723-E3C008ED936E}" dt="2022-04-21T17:56:14.633" v="5104" actId="478"/>
          <ac:spMkLst>
            <pc:docMk/>
            <pc:sldMk cId="788955308" sldId="429"/>
            <ac:spMk id="2" creationId="{78BEB053-DC35-4458-B855-F64B916A8D33}"/>
          </ac:spMkLst>
        </pc:spChg>
        <pc:spChg chg="del">
          <ac:chgData name="Nguyen Duc Anh" userId="2b56277e-6cc8-43f3-9c42-990c76e886f1" providerId="ADAL" clId="{0859506C-D0C0-49AF-8723-E3C008ED936E}" dt="2022-04-21T17:56:16.609" v="5105" actId="478"/>
          <ac:spMkLst>
            <pc:docMk/>
            <pc:sldMk cId="788955308" sldId="429"/>
            <ac:spMk id="3" creationId="{F695990D-4C6F-48B0-9FF1-A7F8394B3080}"/>
          </ac:spMkLst>
        </pc:spChg>
        <pc:spChg chg="del">
          <ac:chgData name="Nguyen Duc Anh" userId="2b56277e-6cc8-43f3-9c42-990c76e886f1" providerId="ADAL" clId="{0859506C-D0C0-49AF-8723-E3C008ED936E}" dt="2022-04-21T17:56:18.036" v="5106" actId="478"/>
          <ac:spMkLst>
            <pc:docMk/>
            <pc:sldMk cId="788955308" sldId="429"/>
            <ac:spMk id="4" creationId="{CFDDD53A-0E48-445C-9EBF-22C7D6D639D6}"/>
          </ac:spMkLst>
        </pc:spChg>
        <pc:spChg chg="add mod">
          <ac:chgData name="Nguyen Duc Anh" userId="2b56277e-6cc8-43f3-9c42-990c76e886f1" providerId="ADAL" clId="{0859506C-D0C0-49AF-8723-E3C008ED936E}" dt="2022-04-21T18:05:02.618" v="5254" actId="1076"/>
          <ac:spMkLst>
            <pc:docMk/>
            <pc:sldMk cId="788955308" sldId="429"/>
            <ac:spMk id="7" creationId="{FB0EBB09-0E82-4A7D-810D-F5BCA45830F4}"/>
          </ac:spMkLst>
        </pc:spChg>
        <pc:spChg chg="add mod">
          <ac:chgData name="Nguyen Duc Anh" userId="2b56277e-6cc8-43f3-9c42-990c76e886f1" providerId="ADAL" clId="{0859506C-D0C0-49AF-8723-E3C008ED936E}" dt="2022-04-21T18:04:58.741" v="5253" actId="1076"/>
          <ac:spMkLst>
            <pc:docMk/>
            <pc:sldMk cId="788955308" sldId="429"/>
            <ac:spMk id="8" creationId="{2C68BA8D-32FA-4027-B2A7-79A42D18936D}"/>
          </ac:spMkLst>
        </pc:spChg>
        <pc:spChg chg="add mod">
          <ac:chgData name="Nguyen Duc Anh" userId="2b56277e-6cc8-43f3-9c42-990c76e886f1" providerId="ADAL" clId="{0859506C-D0C0-49AF-8723-E3C008ED936E}" dt="2022-04-21T18:32:29.199" v="5830" actId="571"/>
          <ac:spMkLst>
            <pc:docMk/>
            <pc:sldMk cId="788955308" sldId="429"/>
            <ac:spMk id="9" creationId="{B9CE44EA-66A3-4EFB-B0CB-DFB809660262}"/>
          </ac:spMkLst>
        </pc:spChg>
        <pc:spChg chg="add mod">
          <ac:chgData name="Nguyen Duc Anh" userId="2b56277e-6cc8-43f3-9c42-990c76e886f1" providerId="ADAL" clId="{0859506C-D0C0-49AF-8723-E3C008ED936E}" dt="2022-04-21T18:05:15.305" v="5258" actId="14100"/>
          <ac:spMkLst>
            <pc:docMk/>
            <pc:sldMk cId="788955308" sldId="429"/>
            <ac:spMk id="10" creationId="{D65A653C-5D06-480C-9FE5-D92C27FC0B8E}"/>
          </ac:spMkLst>
        </pc:spChg>
        <pc:spChg chg="add mod">
          <ac:chgData name="Nguyen Duc Anh" userId="2b56277e-6cc8-43f3-9c42-990c76e886f1" providerId="ADAL" clId="{0859506C-D0C0-49AF-8723-E3C008ED936E}" dt="2022-04-21T18:07:06.748" v="5291" actId="1038"/>
          <ac:spMkLst>
            <pc:docMk/>
            <pc:sldMk cId="788955308" sldId="429"/>
            <ac:spMk id="11" creationId="{8D467708-A1AA-460B-9E32-6FC02090B9C4}"/>
          </ac:spMkLst>
        </pc:spChg>
        <pc:spChg chg="add mod">
          <ac:chgData name="Nguyen Duc Anh" userId="2b56277e-6cc8-43f3-9c42-990c76e886f1" providerId="ADAL" clId="{0859506C-D0C0-49AF-8723-E3C008ED936E}" dt="2022-04-21T18:07:16.096" v="5332" actId="1037"/>
          <ac:spMkLst>
            <pc:docMk/>
            <pc:sldMk cId="788955308" sldId="429"/>
            <ac:spMk id="12" creationId="{2593890F-CBF9-4CC7-9D1D-011509E5D845}"/>
          </ac:spMkLst>
        </pc:spChg>
        <pc:spChg chg="add mod">
          <ac:chgData name="Nguyen Duc Anh" userId="2b56277e-6cc8-43f3-9c42-990c76e886f1" providerId="ADAL" clId="{0859506C-D0C0-49AF-8723-E3C008ED936E}" dt="2022-04-21T18:32:29.199" v="5830" actId="571"/>
          <ac:spMkLst>
            <pc:docMk/>
            <pc:sldMk cId="788955308" sldId="429"/>
            <ac:spMk id="13" creationId="{863D3464-0424-4491-88D8-92D5111DB747}"/>
          </ac:spMkLst>
        </pc:spChg>
        <pc:spChg chg="add del mod">
          <ac:chgData name="Nguyen Duc Anh" userId="2b56277e-6cc8-43f3-9c42-990c76e886f1" providerId="ADAL" clId="{0859506C-D0C0-49AF-8723-E3C008ED936E}" dt="2022-04-21T18:13:01.315" v="5362" actId="478"/>
          <ac:spMkLst>
            <pc:docMk/>
            <pc:sldMk cId="788955308" sldId="429"/>
            <ac:spMk id="14" creationId="{7BE84500-EE8D-48F1-84CE-5452CBD1221E}"/>
          </ac:spMkLst>
        </pc:spChg>
        <pc:spChg chg="add mod">
          <ac:chgData name="Nguyen Duc Anh" userId="2b56277e-6cc8-43f3-9c42-990c76e886f1" providerId="ADAL" clId="{0859506C-D0C0-49AF-8723-E3C008ED936E}" dt="2022-04-21T18:32:29.199" v="5830" actId="571"/>
          <ac:spMkLst>
            <pc:docMk/>
            <pc:sldMk cId="788955308" sldId="429"/>
            <ac:spMk id="15" creationId="{5A2DB7E9-F880-49DF-B0F8-30832011B143}"/>
          </ac:spMkLst>
        </pc:spChg>
        <pc:spChg chg="add mod">
          <ac:chgData name="Nguyen Duc Anh" userId="2b56277e-6cc8-43f3-9c42-990c76e886f1" providerId="ADAL" clId="{0859506C-D0C0-49AF-8723-E3C008ED936E}" dt="2022-04-21T18:33:17.556" v="5872" actId="1582"/>
          <ac:spMkLst>
            <pc:docMk/>
            <pc:sldMk cId="788955308" sldId="429"/>
            <ac:spMk id="17" creationId="{43787071-0ECA-4BFC-96D2-91EE9C462355}"/>
          </ac:spMkLst>
        </pc:spChg>
        <pc:spChg chg="add mod">
          <ac:chgData name="Nguyen Duc Anh" userId="2b56277e-6cc8-43f3-9c42-990c76e886f1" providerId="ADAL" clId="{0859506C-D0C0-49AF-8723-E3C008ED936E}" dt="2022-04-21T18:40:08.344" v="5909" actId="20577"/>
          <ac:spMkLst>
            <pc:docMk/>
            <pc:sldMk cId="788955308" sldId="429"/>
            <ac:spMk id="18" creationId="{1353F0D2-4CAC-43E1-A9B5-546F2D0F5B27}"/>
          </ac:spMkLst>
        </pc:spChg>
        <pc:grpChg chg="add mod">
          <ac:chgData name="Nguyen Duc Anh" userId="2b56277e-6cc8-43f3-9c42-990c76e886f1" providerId="ADAL" clId="{0859506C-D0C0-49AF-8723-E3C008ED936E}" dt="2022-04-21T18:32:29.199" v="5830" actId="571"/>
          <ac:grpSpMkLst>
            <pc:docMk/>
            <pc:sldMk cId="788955308" sldId="429"/>
            <ac:grpSpMk id="16" creationId="{654F5295-6A39-49F0-A9BF-7BBBB2DC2A38}"/>
          </ac:grpSpMkLst>
        </pc:grpChg>
        <pc:picChg chg="add del mod">
          <ac:chgData name="Nguyen Duc Anh" userId="2b56277e-6cc8-43f3-9c42-990c76e886f1" providerId="ADAL" clId="{0859506C-D0C0-49AF-8723-E3C008ED936E}" dt="2022-04-21T18:32:29.199" v="5830" actId="571"/>
          <ac:picMkLst>
            <pc:docMk/>
            <pc:sldMk cId="788955308" sldId="429"/>
            <ac:picMk id="6" creationId="{B31EA0A1-C282-4CAC-AC02-FA29C8222583}"/>
          </ac:picMkLst>
        </pc:picChg>
      </pc:sldChg>
      <pc:sldChg chg="addSp delSp modSp add mod">
        <pc:chgData name="Nguyen Duc Anh" userId="2b56277e-6cc8-43f3-9c42-990c76e886f1" providerId="ADAL" clId="{0859506C-D0C0-49AF-8723-E3C008ED936E}" dt="2022-04-21T17:16:00.214" v="4690" actId="1036"/>
        <pc:sldMkLst>
          <pc:docMk/>
          <pc:sldMk cId="111187146" sldId="430"/>
        </pc:sldMkLst>
        <pc:spChg chg="add mod">
          <ac:chgData name="Nguyen Duc Anh" userId="2b56277e-6cc8-43f3-9c42-990c76e886f1" providerId="ADAL" clId="{0859506C-D0C0-49AF-8723-E3C008ED936E}" dt="2022-04-21T17:07:04.241" v="4658" actId="208"/>
          <ac:spMkLst>
            <pc:docMk/>
            <pc:sldMk cId="111187146" sldId="430"/>
            <ac:spMk id="5" creationId="{CA0902C6-9903-4CC7-AA8F-57CD0EF09096}"/>
          </ac:spMkLst>
        </pc:spChg>
        <pc:spChg chg="add mod">
          <ac:chgData name="Nguyen Duc Anh" userId="2b56277e-6cc8-43f3-9c42-990c76e886f1" providerId="ADAL" clId="{0859506C-D0C0-49AF-8723-E3C008ED936E}" dt="2022-04-21T17:06:25.463" v="4655" actId="20577"/>
          <ac:spMkLst>
            <pc:docMk/>
            <pc:sldMk cId="111187146" sldId="430"/>
            <ac:spMk id="30" creationId="{0F558206-6C6C-46B9-83B3-94A1BDBB9275}"/>
          </ac:spMkLst>
        </pc:spChg>
        <pc:spChg chg="add mod">
          <ac:chgData name="Nguyen Duc Anh" userId="2b56277e-6cc8-43f3-9c42-990c76e886f1" providerId="ADAL" clId="{0859506C-D0C0-49AF-8723-E3C008ED936E}" dt="2022-04-21T17:05:05.233" v="4611" actId="1076"/>
          <ac:spMkLst>
            <pc:docMk/>
            <pc:sldMk cId="111187146" sldId="430"/>
            <ac:spMk id="35" creationId="{44DE4BAA-744D-479F-B6EE-56F236656B45}"/>
          </ac:spMkLst>
        </pc:spChg>
        <pc:spChg chg="add mod">
          <ac:chgData name="Nguyen Duc Anh" userId="2b56277e-6cc8-43f3-9c42-990c76e886f1" providerId="ADAL" clId="{0859506C-D0C0-49AF-8723-E3C008ED936E}" dt="2022-04-21T17:16:00.214" v="4690" actId="1036"/>
          <ac:spMkLst>
            <pc:docMk/>
            <pc:sldMk cId="111187146" sldId="430"/>
            <ac:spMk id="38" creationId="{772A9508-0D4D-470F-8D9E-CA63377C60D8}"/>
          </ac:spMkLst>
        </pc:spChg>
        <pc:spChg chg="del">
          <ac:chgData name="Nguyen Duc Anh" userId="2b56277e-6cc8-43f3-9c42-990c76e886f1" providerId="ADAL" clId="{0859506C-D0C0-49AF-8723-E3C008ED936E}" dt="2022-04-21T16:57:24.030" v="4597" actId="478"/>
          <ac:spMkLst>
            <pc:docMk/>
            <pc:sldMk cId="111187146" sldId="430"/>
            <ac:spMk id="50" creationId="{B4086210-C137-41D7-BA47-1F898712F26A}"/>
          </ac:spMkLst>
        </pc:spChg>
        <pc:spChg chg="del">
          <ac:chgData name="Nguyen Duc Anh" userId="2b56277e-6cc8-43f3-9c42-990c76e886f1" providerId="ADAL" clId="{0859506C-D0C0-49AF-8723-E3C008ED936E}" dt="2022-04-21T16:57:25.421" v="4599" actId="478"/>
          <ac:spMkLst>
            <pc:docMk/>
            <pc:sldMk cId="111187146" sldId="430"/>
            <ac:spMk id="51" creationId="{E844832B-2285-4CD7-AF65-9F00EAFEF5F9}"/>
          </ac:spMkLst>
        </pc:spChg>
        <pc:grpChg chg="del">
          <ac:chgData name="Nguyen Duc Anh" userId="2b56277e-6cc8-43f3-9c42-990c76e886f1" providerId="ADAL" clId="{0859506C-D0C0-49AF-8723-E3C008ED936E}" dt="2022-04-21T16:57:22.323" v="4596" actId="478"/>
          <ac:grpSpMkLst>
            <pc:docMk/>
            <pc:sldMk cId="111187146" sldId="430"/>
            <ac:grpSpMk id="47" creationId="{97FDB1F9-9FB5-4D23-A35D-68B29EDF01E7}"/>
          </ac:grpSpMkLst>
        </pc:grpChg>
        <pc:picChg chg="add mod">
          <ac:chgData name="Nguyen Duc Anh" userId="2b56277e-6cc8-43f3-9c42-990c76e886f1" providerId="ADAL" clId="{0859506C-D0C0-49AF-8723-E3C008ED936E}" dt="2022-04-21T17:05:07.424" v="4613" actId="1076"/>
          <ac:picMkLst>
            <pc:docMk/>
            <pc:sldMk cId="111187146" sldId="430"/>
            <ac:picMk id="4" creationId="{7B7EDA42-42F3-40B9-AABB-41E5BED7E2E7}"/>
          </ac:picMkLst>
        </pc:picChg>
        <pc:picChg chg="del">
          <ac:chgData name="Nguyen Duc Anh" userId="2b56277e-6cc8-43f3-9c42-990c76e886f1" providerId="ADAL" clId="{0859506C-D0C0-49AF-8723-E3C008ED936E}" dt="2022-04-21T16:57:24.505" v="4598" actId="478"/>
          <ac:picMkLst>
            <pc:docMk/>
            <pc:sldMk cId="111187146" sldId="430"/>
            <ac:picMk id="49" creationId="{57589196-0A51-4251-86B4-4C80DA671B63}"/>
          </ac:picMkLst>
        </pc:picChg>
      </pc:sldChg>
      <pc:sldChg chg="modSp add mod">
        <pc:chgData name="Nguyen Duc Anh" userId="2b56277e-6cc8-43f3-9c42-990c76e886f1" providerId="ADAL" clId="{0859506C-D0C0-49AF-8723-E3C008ED936E}" dt="2022-04-21T18:06:02.852" v="5266" actId="20577"/>
        <pc:sldMkLst>
          <pc:docMk/>
          <pc:sldMk cId="46286240" sldId="431"/>
        </pc:sldMkLst>
        <pc:spChg chg="mod">
          <ac:chgData name="Nguyen Duc Anh" userId="2b56277e-6cc8-43f3-9c42-990c76e886f1" providerId="ADAL" clId="{0859506C-D0C0-49AF-8723-E3C008ED936E}" dt="2022-04-21T18:05:53.533" v="5259" actId="20577"/>
          <ac:spMkLst>
            <pc:docMk/>
            <pc:sldMk cId="46286240" sldId="431"/>
            <ac:spMk id="5" creationId="{9610F311-D01B-4B6D-AEC0-ED60A3E29416}"/>
          </ac:spMkLst>
        </pc:spChg>
        <pc:spChg chg="mod">
          <ac:chgData name="Nguyen Duc Anh" userId="2b56277e-6cc8-43f3-9c42-990c76e886f1" providerId="ADAL" clId="{0859506C-D0C0-49AF-8723-E3C008ED936E}" dt="2022-04-21T18:06:02.852" v="5266" actId="20577"/>
          <ac:spMkLst>
            <pc:docMk/>
            <pc:sldMk cId="46286240" sldId="431"/>
            <ac:spMk id="7" creationId="{41AC8875-D962-40F3-8D44-F80BC6356E84}"/>
          </ac:spMkLst>
        </pc:spChg>
      </pc:sldChg>
      <pc:sldChg chg="addSp delSp modSp add mod ord">
        <pc:chgData name="Nguyen Duc Anh" userId="2b56277e-6cc8-43f3-9c42-990c76e886f1" providerId="ADAL" clId="{0859506C-D0C0-49AF-8723-E3C008ED936E}" dt="2022-04-21T18:39:08.168" v="5889" actId="20577"/>
        <pc:sldMkLst>
          <pc:docMk/>
          <pc:sldMk cId="1000974002" sldId="432"/>
        </pc:sldMkLst>
        <pc:spChg chg="add mod">
          <ac:chgData name="Nguyen Duc Anh" userId="2b56277e-6cc8-43f3-9c42-990c76e886f1" providerId="ADAL" clId="{0859506C-D0C0-49AF-8723-E3C008ED936E}" dt="2022-04-21T17:40:14.193" v="4983" actId="1076"/>
          <ac:spMkLst>
            <pc:docMk/>
            <pc:sldMk cId="1000974002" sldId="432"/>
            <ac:spMk id="4" creationId="{46BDD2C6-9A2A-4B62-B13F-AA5E26E124C1}"/>
          </ac:spMkLst>
        </pc:spChg>
        <pc:spChg chg="mod">
          <ac:chgData name="Nguyen Duc Anh" userId="2b56277e-6cc8-43f3-9c42-990c76e886f1" providerId="ADAL" clId="{0859506C-D0C0-49AF-8723-E3C008ED936E}" dt="2022-04-21T17:40:47.781" v="4994" actId="14100"/>
          <ac:spMkLst>
            <pc:docMk/>
            <pc:sldMk cId="1000974002" sldId="432"/>
            <ac:spMk id="7" creationId="{41AC8875-D962-40F3-8D44-F80BC6356E84}"/>
          </ac:spMkLst>
        </pc:spChg>
        <pc:spChg chg="add del mod">
          <ac:chgData name="Nguyen Duc Anh" userId="2b56277e-6cc8-43f3-9c42-990c76e886f1" providerId="ADAL" clId="{0859506C-D0C0-49AF-8723-E3C008ED936E}" dt="2022-04-21T18:39:08.168" v="5889" actId="20577"/>
          <ac:spMkLst>
            <pc:docMk/>
            <pc:sldMk cId="1000974002" sldId="432"/>
            <ac:spMk id="9" creationId="{44F1EB15-C64F-4058-8889-74063BAE76C2}"/>
          </ac:spMkLst>
        </pc:spChg>
        <pc:spChg chg="add del">
          <ac:chgData name="Nguyen Duc Anh" userId="2b56277e-6cc8-43f3-9c42-990c76e886f1" providerId="ADAL" clId="{0859506C-D0C0-49AF-8723-E3C008ED936E}" dt="2022-04-21T17:37:36.718" v="4922" actId="478"/>
          <ac:spMkLst>
            <pc:docMk/>
            <pc:sldMk cId="1000974002" sldId="432"/>
            <ac:spMk id="10" creationId="{C9BDA089-9C29-430C-9FDF-87890C577D69}"/>
          </ac:spMkLst>
        </pc:spChg>
        <pc:spChg chg="add mod">
          <ac:chgData name="Nguyen Duc Anh" userId="2b56277e-6cc8-43f3-9c42-990c76e886f1" providerId="ADAL" clId="{0859506C-D0C0-49AF-8723-E3C008ED936E}" dt="2022-04-21T17:40:24.925" v="4984" actId="1038"/>
          <ac:spMkLst>
            <pc:docMk/>
            <pc:sldMk cId="1000974002" sldId="432"/>
            <ac:spMk id="11" creationId="{5F56C25A-DC92-49E3-865E-F914239DBCD7}"/>
          </ac:spMkLst>
        </pc:spChg>
        <pc:cxnChg chg="add">
          <ac:chgData name="Nguyen Duc Anh" userId="2b56277e-6cc8-43f3-9c42-990c76e886f1" providerId="ADAL" clId="{0859506C-D0C0-49AF-8723-E3C008ED936E}" dt="2022-04-21T17:39:13.213" v="4945" actId="11529"/>
          <ac:cxnSpMkLst>
            <pc:docMk/>
            <pc:sldMk cId="1000974002" sldId="432"/>
            <ac:cxnSpMk id="3" creationId="{DAEDE4A2-A4A5-44C3-ABD0-A9A2F7CA7C4D}"/>
          </ac:cxnSpMkLst>
        </pc:cxnChg>
        <pc:cxnChg chg="add mod">
          <ac:chgData name="Nguyen Duc Anh" userId="2b56277e-6cc8-43f3-9c42-990c76e886f1" providerId="ADAL" clId="{0859506C-D0C0-49AF-8723-E3C008ED936E}" dt="2022-04-21T17:39:16.651" v="4946" actId="571"/>
          <ac:cxnSpMkLst>
            <pc:docMk/>
            <pc:sldMk cId="1000974002" sldId="432"/>
            <ac:cxnSpMk id="8" creationId="{CC8BF4FC-281E-412E-B505-7D0018FCF555}"/>
          </ac:cxnSpMkLst>
        </pc:cxnChg>
      </pc:sldChg>
      <pc:sldChg chg="modSp add del mod">
        <pc:chgData name="Nguyen Duc Anh" userId="2b56277e-6cc8-43f3-9c42-990c76e886f1" providerId="ADAL" clId="{0859506C-D0C0-49AF-8723-E3C008ED936E}" dt="2022-04-21T17:54:59.671" v="5071" actId="2696"/>
        <pc:sldMkLst>
          <pc:docMk/>
          <pc:sldMk cId="531878383" sldId="433"/>
        </pc:sldMkLst>
        <pc:spChg chg="mod">
          <ac:chgData name="Nguyen Duc Anh" userId="2b56277e-6cc8-43f3-9c42-990c76e886f1" providerId="ADAL" clId="{0859506C-D0C0-49AF-8723-E3C008ED936E}" dt="2022-04-21T17:40:41.391" v="4990" actId="14100"/>
          <ac:spMkLst>
            <pc:docMk/>
            <pc:sldMk cId="531878383" sldId="433"/>
            <ac:spMk id="7" creationId="{41AC8875-D962-40F3-8D44-F80BC6356E84}"/>
          </ac:spMkLst>
        </pc:spChg>
        <pc:spChg chg="mod">
          <ac:chgData name="Nguyen Duc Anh" userId="2b56277e-6cc8-43f3-9c42-990c76e886f1" providerId="ADAL" clId="{0859506C-D0C0-49AF-8723-E3C008ED936E}" dt="2022-04-21T17:41:43.457" v="5020" actId="20577"/>
          <ac:spMkLst>
            <pc:docMk/>
            <pc:sldMk cId="531878383" sldId="433"/>
            <ac:spMk id="9" creationId="{44F1EB15-C64F-4058-8889-74063BAE76C2}"/>
          </ac:spMkLst>
        </pc:spChg>
        <pc:spChg chg="mod">
          <ac:chgData name="Nguyen Duc Anh" userId="2b56277e-6cc8-43f3-9c42-990c76e886f1" providerId="ADAL" clId="{0859506C-D0C0-49AF-8723-E3C008ED936E}" dt="2022-04-21T17:42:05.433" v="5026" actId="20577"/>
          <ac:spMkLst>
            <pc:docMk/>
            <pc:sldMk cId="531878383" sldId="433"/>
            <ac:spMk id="11" creationId="{5F56C25A-DC92-49E3-865E-F914239DBCD7}"/>
          </ac:spMkLst>
        </pc:spChg>
        <pc:cxnChg chg="mod">
          <ac:chgData name="Nguyen Duc Anh" userId="2b56277e-6cc8-43f3-9c42-990c76e886f1" providerId="ADAL" clId="{0859506C-D0C0-49AF-8723-E3C008ED936E}" dt="2022-04-21T17:42:01.823" v="5023" actId="14100"/>
          <ac:cxnSpMkLst>
            <pc:docMk/>
            <pc:sldMk cId="531878383" sldId="433"/>
            <ac:cxnSpMk id="8" creationId="{CC8BF4FC-281E-412E-B505-7D0018FCF555}"/>
          </ac:cxnSpMkLst>
        </pc:cxnChg>
      </pc:sldChg>
      <pc:sldChg chg="addSp modSp add mod">
        <pc:chgData name="Nguyen Duc Anh" userId="2b56277e-6cc8-43f3-9c42-990c76e886f1" providerId="ADAL" clId="{0859506C-D0C0-49AF-8723-E3C008ED936E}" dt="2022-04-21T17:55:41.322" v="5103" actId="1035"/>
        <pc:sldMkLst>
          <pc:docMk/>
          <pc:sldMk cId="43155431" sldId="434"/>
        </pc:sldMkLst>
        <pc:spChg chg="add mod">
          <ac:chgData name="Nguyen Duc Anh" userId="2b56277e-6cc8-43f3-9c42-990c76e886f1" providerId="ADAL" clId="{0859506C-D0C0-49AF-8723-E3C008ED936E}" dt="2022-04-21T17:55:41.322" v="5103" actId="1035"/>
          <ac:spMkLst>
            <pc:docMk/>
            <pc:sldMk cId="43155431" sldId="434"/>
            <ac:spMk id="6" creationId="{2469D568-BC68-42D9-9A68-816F824B9EA0}"/>
          </ac:spMkLst>
        </pc:spChg>
        <pc:spChg chg="mod">
          <ac:chgData name="Nguyen Duc Anh" userId="2b56277e-6cc8-43f3-9c42-990c76e886f1" providerId="ADAL" clId="{0859506C-D0C0-49AF-8723-E3C008ED936E}" dt="2022-04-21T17:55:03.292" v="5073" actId="20577"/>
          <ac:spMkLst>
            <pc:docMk/>
            <pc:sldMk cId="43155431" sldId="434"/>
            <ac:spMk id="7" creationId="{41AC8875-D962-40F3-8D44-F80BC6356E84}"/>
          </ac:spMkLst>
        </pc:spChg>
        <pc:spChg chg="mod">
          <ac:chgData name="Nguyen Duc Anh" userId="2b56277e-6cc8-43f3-9c42-990c76e886f1" providerId="ADAL" clId="{0859506C-D0C0-49AF-8723-E3C008ED936E}" dt="2022-04-21T17:49:54.740" v="5070" actId="20577"/>
          <ac:spMkLst>
            <pc:docMk/>
            <pc:sldMk cId="43155431" sldId="434"/>
            <ac:spMk id="9" creationId="{44F1EB15-C64F-4058-8889-74063BAE76C2}"/>
          </ac:spMkLst>
        </pc:spChg>
        <pc:spChg chg="mod">
          <ac:chgData name="Nguyen Duc Anh" userId="2b56277e-6cc8-43f3-9c42-990c76e886f1" providerId="ADAL" clId="{0859506C-D0C0-49AF-8723-E3C008ED936E}" dt="2022-04-21T17:55:14.791" v="5097" actId="1076"/>
          <ac:spMkLst>
            <pc:docMk/>
            <pc:sldMk cId="43155431" sldId="434"/>
            <ac:spMk id="11" creationId="{5F56C25A-DC92-49E3-865E-F914239DBCD7}"/>
          </ac:spMkLst>
        </pc:spChg>
        <pc:cxnChg chg="mod">
          <ac:chgData name="Nguyen Duc Anh" userId="2b56277e-6cc8-43f3-9c42-990c76e886f1" providerId="ADAL" clId="{0859506C-D0C0-49AF-8723-E3C008ED936E}" dt="2022-04-21T17:48:17.197" v="5065" actId="14100"/>
          <ac:cxnSpMkLst>
            <pc:docMk/>
            <pc:sldMk cId="43155431" sldId="434"/>
            <ac:cxnSpMk id="8" creationId="{CC8BF4FC-281E-412E-B505-7D0018FCF555}"/>
          </ac:cxnSpMkLst>
        </pc:cxnChg>
      </pc:sldChg>
      <pc:sldChg chg="addSp delSp modSp add mod modAnim">
        <pc:chgData name="Nguyen Duc Anh" userId="2b56277e-6cc8-43f3-9c42-990c76e886f1" providerId="ADAL" clId="{0859506C-D0C0-49AF-8723-E3C008ED936E}" dt="2022-04-21T19:10:40.872" v="6009" actId="1076"/>
        <pc:sldMkLst>
          <pc:docMk/>
          <pc:sldMk cId="1099530037" sldId="435"/>
        </pc:sldMkLst>
        <pc:spChg chg="add mod">
          <ac:chgData name="Nguyen Duc Anh" userId="2b56277e-6cc8-43f3-9c42-990c76e886f1" providerId="ADAL" clId="{0859506C-D0C0-49AF-8723-E3C008ED936E}" dt="2022-04-21T19:10:40.872" v="6009" actId="1076"/>
          <ac:spMkLst>
            <pc:docMk/>
            <pc:sldMk cId="1099530037" sldId="435"/>
            <ac:spMk id="4" creationId="{EF54A92F-28C8-4596-9E8E-133CA92E110E}"/>
          </ac:spMkLst>
        </pc:spChg>
        <pc:spChg chg="mod">
          <ac:chgData name="Nguyen Duc Anh" userId="2b56277e-6cc8-43f3-9c42-990c76e886f1" providerId="ADAL" clId="{0859506C-D0C0-49AF-8723-E3C008ED936E}" dt="2022-04-21T19:07:37.741" v="5977" actId="207"/>
          <ac:spMkLst>
            <pc:docMk/>
            <pc:sldMk cId="1099530037" sldId="435"/>
            <ac:spMk id="7" creationId="{FB0EBB09-0E82-4A7D-810D-F5BCA45830F4}"/>
          </ac:spMkLst>
        </pc:spChg>
        <pc:spChg chg="mod topLvl">
          <ac:chgData name="Nguyen Duc Anh" userId="2b56277e-6cc8-43f3-9c42-990c76e886f1" providerId="ADAL" clId="{0859506C-D0C0-49AF-8723-E3C008ED936E}" dt="2022-04-21T19:10:24.101" v="6007" actId="1076"/>
          <ac:spMkLst>
            <pc:docMk/>
            <pc:sldMk cId="1099530037" sldId="435"/>
            <ac:spMk id="9" creationId="{B9CE44EA-66A3-4EFB-B0CB-DFB809660262}"/>
          </ac:spMkLst>
        </pc:spChg>
        <pc:spChg chg="mod">
          <ac:chgData name="Nguyen Duc Anh" userId="2b56277e-6cc8-43f3-9c42-990c76e886f1" providerId="ADAL" clId="{0859506C-D0C0-49AF-8723-E3C008ED936E}" dt="2022-04-21T19:07:46.063" v="5979" actId="14100"/>
          <ac:spMkLst>
            <pc:docMk/>
            <pc:sldMk cId="1099530037" sldId="435"/>
            <ac:spMk id="12" creationId="{2593890F-CBF9-4CC7-9D1D-011509E5D845}"/>
          </ac:spMkLst>
        </pc:spChg>
        <pc:spChg chg="del">
          <ac:chgData name="Nguyen Duc Anh" userId="2b56277e-6cc8-43f3-9c42-990c76e886f1" providerId="ADAL" clId="{0859506C-D0C0-49AF-8723-E3C008ED936E}" dt="2022-04-21T19:08:50.126" v="5982" actId="478"/>
          <ac:spMkLst>
            <pc:docMk/>
            <pc:sldMk cId="1099530037" sldId="435"/>
            <ac:spMk id="13" creationId="{863D3464-0424-4491-88D8-92D5111DB747}"/>
          </ac:spMkLst>
        </pc:spChg>
        <pc:spChg chg="del">
          <ac:chgData name="Nguyen Duc Anh" userId="2b56277e-6cc8-43f3-9c42-990c76e886f1" providerId="ADAL" clId="{0859506C-D0C0-49AF-8723-E3C008ED936E}" dt="2022-04-21T19:08:52.205" v="5984" actId="478"/>
          <ac:spMkLst>
            <pc:docMk/>
            <pc:sldMk cId="1099530037" sldId="435"/>
            <ac:spMk id="15" creationId="{5A2DB7E9-F880-49DF-B0F8-30832011B143}"/>
          </ac:spMkLst>
        </pc:spChg>
        <pc:spChg chg="del">
          <ac:chgData name="Nguyen Duc Anh" userId="2b56277e-6cc8-43f3-9c42-990c76e886f1" providerId="ADAL" clId="{0859506C-D0C0-49AF-8723-E3C008ED936E}" dt="2022-04-21T19:08:50.819" v="5983" actId="478"/>
          <ac:spMkLst>
            <pc:docMk/>
            <pc:sldMk cId="1099530037" sldId="435"/>
            <ac:spMk id="17" creationId="{43787071-0ECA-4BFC-96D2-91EE9C462355}"/>
          </ac:spMkLst>
        </pc:spChg>
        <pc:spChg chg="del topLvl">
          <ac:chgData name="Nguyen Duc Anh" userId="2b56277e-6cc8-43f3-9c42-990c76e886f1" providerId="ADAL" clId="{0859506C-D0C0-49AF-8723-E3C008ED936E}" dt="2022-04-21T19:08:53.575" v="5985" actId="478"/>
          <ac:spMkLst>
            <pc:docMk/>
            <pc:sldMk cId="1099530037" sldId="435"/>
            <ac:spMk id="18" creationId="{1353F0D2-4CAC-43E1-A9B5-546F2D0F5B27}"/>
          </ac:spMkLst>
        </pc:spChg>
        <pc:grpChg chg="del mod">
          <ac:chgData name="Nguyen Duc Anh" userId="2b56277e-6cc8-43f3-9c42-990c76e886f1" providerId="ADAL" clId="{0859506C-D0C0-49AF-8723-E3C008ED936E}" dt="2022-04-21T19:08:53.575" v="5985" actId="478"/>
          <ac:grpSpMkLst>
            <pc:docMk/>
            <pc:sldMk cId="1099530037" sldId="435"/>
            <ac:grpSpMk id="16" creationId="{654F5295-6A39-49F0-A9BF-7BBBB2DC2A38}"/>
          </ac:grpSpMkLst>
        </pc:grpChg>
        <pc:picChg chg="add mod">
          <ac:chgData name="Nguyen Duc Anh" userId="2b56277e-6cc8-43f3-9c42-990c76e886f1" providerId="ADAL" clId="{0859506C-D0C0-49AF-8723-E3C008ED936E}" dt="2022-04-21T19:10:21.988" v="6006" actId="1076"/>
          <ac:picMkLst>
            <pc:docMk/>
            <pc:sldMk cId="1099530037" sldId="435"/>
            <ac:picMk id="3" creationId="{D58D7A09-9EEA-4A7F-B8EF-CE01ABFC4590}"/>
          </ac:picMkLst>
        </pc:picChg>
        <pc:picChg chg="del">
          <ac:chgData name="Nguyen Duc Anh" userId="2b56277e-6cc8-43f3-9c42-990c76e886f1" providerId="ADAL" clId="{0859506C-D0C0-49AF-8723-E3C008ED936E}" dt="2022-04-21T19:08:48.429" v="5980" actId="478"/>
          <ac:picMkLst>
            <pc:docMk/>
            <pc:sldMk cId="1099530037" sldId="435"/>
            <ac:picMk id="6" creationId="{B31EA0A1-C282-4CAC-AC02-FA29C8222583}"/>
          </ac:picMkLst>
        </pc:picChg>
      </pc:sldChg>
      <pc:sldChg chg="addSp delSp modSp new mod">
        <pc:chgData name="Nguyen Duc Anh" userId="2b56277e-6cc8-43f3-9c42-990c76e886f1" providerId="ADAL" clId="{0859506C-D0C0-49AF-8723-E3C008ED936E}" dt="2022-05-02T09:48:01.131" v="6166" actId="21"/>
        <pc:sldMkLst>
          <pc:docMk/>
          <pc:sldMk cId="1626119825" sldId="436"/>
        </pc:sldMkLst>
        <pc:spChg chg="del">
          <ac:chgData name="Nguyen Duc Anh" userId="2b56277e-6cc8-43f3-9c42-990c76e886f1" providerId="ADAL" clId="{0859506C-D0C0-49AF-8723-E3C008ED936E}" dt="2022-05-02T08:18:08.769" v="6011" actId="478"/>
          <ac:spMkLst>
            <pc:docMk/>
            <pc:sldMk cId="1626119825" sldId="436"/>
            <ac:spMk id="2" creationId="{B17B3269-1262-43A9-87DF-3AF43CEB99C5}"/>
          </ac:spMkLst>
        </pc:spChg>
        <pc:spChg chg="del">
          <ac:chgData name="Nguyen Duc Anh" userId="2b56277e-6cc8-43f3-9c42-990c76e886f1" providerId="ADAL" clId="{0859506C-D0C0-49AF-8723-E3C008ED936E}" dt="2022-05-02T08:18:08.769" v="6011" actId="478"/>
          <ac:spMkLst>
            <pc:docMk/>
            <pc:sldMk cId="1626119825" sldId="436"/>
            <ac:spMk id="3" creationId="{9C2468FE-0374-4ECC-8420-9677C1E802E4}"/>
          </ac:spMkLst>
        </pc:spChg>
        <pc:spChg chg="del">
          <ac:chgData name="Nguyen Duc Anh" userId="2b56277e-6cc8-43f3-9c42-990c76e886f1" providerId="ADAL" clId="{0859506C-D0C0-49AF-8723-E3C008ED936E}" dt="2022-05-02T08:18:08.769" v="6011" actId="478"/>
          <ac:spMkLst>
            <pc:docMk/>
            <pc:sldMk cId="1626119825" sldId="436"/>
            <ac:spMk id="4" creationId="{4842A259-0707-47A4-8913-CF4599159A1E}"/>
          </ac:spMkLst>
        </pc:spChg>
        <pc:spChg chg="add mod">
          <ac:chgData name="Nguyen Duc Anh" userId="2b56277e-6cc8-43f3-9c42-990c76e886f1" providerId="ADAL" clId="{0859506C-D0C0-49AF-8723-E3C008ED936E}" dt="2022-05-02T09:47:36.750" v="6162" actId="164"/>
          <ac:spMkLst>
            <pc:docMk/>
            <pc:sldMk cId="1626119825" sldId="436"/>
            <ac:spMk id="7" creationId="{A8A25977-9AC4-4BA1-A6E3-2EB1A4C3194D}"/>
          </ac:spMkLst>
        </pc:spChg>
        <pc:spChg chg="add mod">
          <ac:chgData name="Nguyen Duc Anh" userId="2b56277e-6cc8-43f3-9c42-990c76e886f1" providerId="ADAL" clId="{0859506C-D0C0-49AF-8723-E3C008ED936E}" dt="2022-05-02T09:47:36.750" v="6162" actId="164"/>
          <ac:spMkLst>
            <pc:docMk/>
            <pc:sldMk cId="1626119825" sldId="436"/>
            <ac:spMk id="8" creationId="{CCE98D25-07A9-4A0B-AF93-F0A46A577B3E}"/>
          </ac:spMkLst>
        </pc:spChg>
        <pc:spChg chg="add mod">
          <ac:chgData name="Nguyen Duc Anh" userId="2b56277e-6cc8-43f3-9c42-990c76e886f1" providerId="ADAL" clId="{0859506C-D0C0-49AF-8723-E3C008ED936E}" dt="2022-05-02T09:47:52.096" v="6163" actId="164"/>
          <ac:spMkLst>
            <pc:docMk/>
            <pc:sldMk cId="1626119825" sldId="436"/>
            <ac:spMk id="12" creationId="{83D49004-2A32-4408-8A97-6AD2E48B9A90}"/>
          </ac:spMkLst>
        </pc:spChg>
        <pc:spChg chg="add mod">
          <ac:chgData name="Nguyen Duc Anh" userId="2b56277e-6cc8-43f3-9c42-990c76e886f1" providerId="ADAL" clId="{0859506C-D0C0-49AF-8723-E3C008ED936E}" dt="2022-05-02T09:47:52.096" v="6163" actId="164"/>
          <ac:spMkLst>
            <pc:docMk/>
            <pc:sldMk cId="1626119825" sldId="436"/>
            <ac:spMk id="13" creationId="{45584CD5-150E-4377-A690-47D21700513D}"/>
          </ac:spMkLst>
        </pc:spChg>
        <pc:spChg chg="add mod">
          <ac:chgData name="Nguyen Duc Anh" userId="2b56277e-6cc8-43f3-9c42-990c76e886f1" providerId="ADAL" clId="{0859506C-D0C0-49AF-8723-E3C008ED936E}" dt="2022-05-02T09:47:52.096" v="6163" actId="164"/>
          <ac:spMkLst>
            <pc:docMk/>
            <pc:sldMk cId="1626119825" sldId="436"/>
            <ac:spMk id="14" creationId="{474C3FE5-4B86-41BB-A7C4-F93F80272EBC}"/>
          </ac:spMkLst>
        </pc:spChg>
        <pc:spChg chg="add mod">
          <ac:chgData name="Nguyen Duc Anh" userId="2b56277e-6cc8-43f3-9c42-990c76e886f1" providerId="ADAL" clId="{0859506C-D0C0-49AF-8723-E3C008ED936E}" dt="2022-05-02T09:47:36.750" v="6162" actId="164"/>
          <ac:spMkLst>
            <pc:docMk/>
            <pc:sldMk cId="1626119825" sldId="436"/>
            <ac:spMk id="22" creationId="{5AB2BAC7-D0A1-4CAE-9CD3-907644E80E10}"/>
          </ac:spMkLst>
        </pc:spChg>
        <pc:spChg chg="add mod ord">
          <ac:chgData name="Nguyen Duc Anh" userId="2b56277e-6cc8-43f3-9c42-990c76e886f1" providerId="ADAL" clId="{0859506C-D0C0-49AF-8723-E3C008ED936E}" dt="2022-05-02T09:47:01.280" v="6152" actId="167"/>
          <ac:spMkLst>
            <pc:docMk/>
            <pc:sldMk cId="1626119825" sldId="436"/>
            <ac:spMk id="23" creationId="{3F3B09CD-1429-4635-BF51-CC211F545091}"/>
          </ac:spMkLst>
        </pc:spChg>
        <pc:spChg chg="add mod">
          <ac:chgData name="Nguyen Duc Anh" userId="2b56277e-6cc8-43f3-9c42-990c76e886f1" providerId="ADAL" clId="{0859506C-D0C0-49AF-8723-E3C008ED936E}" dt="2022-05-02T09:46:06.196" v="6142" actId="164"/>
          <ac:spMkLst>
            <pc:docMk/>
            <pc:sldMk cId="1626119825" sldId="436"/>
            <ac:spMk id="25" creationId="{85DC40D1-A290-415A-B7EB-C2655DC30B0B}"/>
          </ac:spMkLst>
        </pc:spChg>
        <pc:spChg chg="add mod">
          <ac:chgData name="Nguyen Duc Anh" userId="2b56277e-6cc8-43f3-9c42-990c76e886f1" providerId="ADAL" clId="{0859506C-D0C0-49AF-8723-E3C008ED936E}" dt="2022-05-02T09:47:22.274" v="6161" actId="1076"/>
          <ac:spMkLst>
            <pc:docMk/>
            <pc:sldMk cId="1626119825" sldId="436"/>
            <ac:spMk id="26" creationId="{D187ABC4-D77B-4718-B42F-7CC00001F101}"/>
          </ac:spMkLst>
        </pc:spChg>
        <pc:spChg chg="add mod ord">
          <ac:chgData name="Nguyen Duc Anh" userId="2b56277e-6cc8-43f3-9c42-990c76e886f1" providerId="ADAL" clId="{0859506C-D0C0-49AF-8723-E3C008ED936E}" dt="2022-05-02T09:47:14.668" v="6158" actId="14100"/>
          <ac:spMkLst>
            <pc:docMk/>
            <pc:sldMk cId="1626119825" sldId="436"/>
            <ac:spMk id="35" creationId="{7E6AEB89-0904-4099-AD5E-29D43A2B7AE5}"/>
          </ac:spMkLst>
        </pc:spChg>
        <pc:grpChg chg="add mod">
          <ac:chgData name="Nguyen Duc Anh" userId="2b56277e-6cc8-43f3-9c42-990c76e886f1" providerId="ADAL" clId="{0859506C-D0C0-49AF-8723-E3C008ED936E}" dt="2022-05-02T09:46:25.501" v="6144" actId="164"/>
          <ac:grpSpMkLst>
            <pc:docMk/>
            <pc:sldMk cId="1626119825" sldId="436"/>
            <ac:grpSpMk id="36" creationId="{CA27FEB1-245B-4E20-8321-01ABAE24E83A}"/>
          </ac:grpSpMkLst>
        </pc:grpChg>
        <pc:grpChg chg="add mod">
          <ac:chgData name="Nguyen Duc Anh" userId="2b56277e-6cc8-43f3-9c42-990c76e886f1" providerId="ADAL" clId="{0859506C-D0C0-49AF-8723-E3C008ED936E}" dt="2022-05-02T09:46:38.459" v="6145" actId="164"/>
          <ac:grpSpMkLst>
            <pc:docMk/>
            <pc:sldMk cId="1626119825" sldId="436"/>
            <ac:grpSpMk id="37" creationId="{B2D6404C-DD5A-4517-8087-B19E8ABEB49B}"/>
          </ac:grpSpMkLst>
        </pc:grpChg>
        <pc:grpChg chg="add mod">
          <ac:chgData name="Nguyen Duc Anh" userId="2b56277e-6cc8-43f3-9c42-990c76e886f1" providerId="ADAL" clId="{0859506C-D0C0-49AF-8723-E3C008ED936E}" dt="2022-05-02T09:46:38.459" v="6145" actId="164"/>
          <ac:grpSpMkLst>
            <pc:docMk/>
            <pc:sldMk cId="1626119825" sldId="436"/>
            <ac:grpSpMk id="38" creationId="{6006F9E7-0BA7-417A-A658-6AC7783B6BD3}"/>
          </ac:grpSpMkLst>
        </pc:grpChg>
        <pc:grpChg chg="add mod">
          <ac:chgData name="Nguyen Duc Anh" userId="2b56277e-6cc8-43f3-9c42-990c76e886f1" providerId="ADAL" clId="{0859506C-D0C0-49AF-8723-E3C008ED936E}" dt="2022-05-02T09:47:52.096" v="6163" actId="164"/>
          <ac:grpSpMkLst>
            <pc:docMk/>
            <pc:sldMk cId="1626119825" sldId="436"/>
            <ac:grpSpMk id="39" creationId="{032CB018-4C91-40EA-9E50-327C6D77BBDF}"/>
          </ac:grpSpMkLst>
        </pc:grpChg>
        <pc:grpChg chg="add del mod">
          <ac:chgData name="Nguyen Duc Anh" userId="2b56277e-6cc8-43f3-9c42-990c76e886f1" providerId="ADAL" clId="{0859506C-D0C0-49AF-8723-E3C008ED936E}" dt="2022-05-02T09:48:01.131" v="6166" actId="21"/>
          <ac:grpSpMkLst>
            <pc:docMk/>
            <pc:sldMk cId="1626119825" sldId="436"/>
            <ac:grpSpMk id="40" creationId="{5509E93C-F5D2-4521-8C2C-C270E206DA79}"/>
          </ac:grpSpMkLst>
        </pc:grpChg>
        <pc:picChg chg="add mod">
          <ac:chgData name="Nguyen Duc Anh" userId="2b56277e-6cc8-43f3-9c42-990c76e886f1" providerId="ADAL" clId="{0859506C-D0C0-49AF-8723-E3C008ED936E}" dt="2022-05-02T08:18:10.822" v="6013" actId="1076"/>
          <ac:picMkLst>
            <pc:docMk/>
            <pc:sldMk cId="1626119825" sldId="436"/>
            <ac:picMk id="6" creationId="{C4003314-CAF5-4320-8910-E4E62615AA4B}"/>
          </ac:picMkLst>
        </pc:picChg>
        <pc:cxnChg chg="add mod">
          <ac:chgData name="Nguyen Duc Anh" userId="2b56277e-6cc8-43f3-9c42-990c76e886f1" providerId="ADAL" clId="{0859506C-D0C0-49AF-8723-E3C008ED936E}" dt="2022-05-02T09:47:36.750" v="6162" actId="164"/>
          <ac:cxnSpMkLst>
            <pc:docMk/>
            <pc:sldMk cId="1626119825" sldId="436"/>
            <ac:cxnSpMk id="10" creationId="{BFD85DCB-B4E1-43C1-904D-E6268E7213D0}"/>
          </ac:cxnSpMkLst>
        </pc:cxnChg>
        <pc:cxnChg chg="add mod">
          <ac:chgData name="Nguyen Duc Anh" userId="2b56277e-6cc8-43f3-9c42-990c76e886f1" providerId="ADAL" clId="{0859506C-D0C0-49AF-8723-E3C008ED936E}" dt="2022-05-02T09:47:36.750" v="6162" actId="164"/>
          <ac:cxnSpMkLst>
            <pc:docMk/>
            <pc:sldMk cId="1626119825" sldId="436"/>
            <ac:cxnSpMk id="11" creationId="{127CAAEC-992C-400F-80BF-D804A20F0F79}"/>
          </ac:cxnSpMkLst>
        </pc:cxnChg>
        <pc:cxnChg chg="add mod">
          <ac:chgData name="Nguyen Duc Anh" userId="2b56277e-6cc8-43f3-9c42-990c76e886f1" providerId="ADAL" clId="{0859506C-D0C0-49AF-8723-E3C008ED936E}" dt="2022-05-02T09:48:01.131" v="6166" actId="21"/>
          <ac:cxnSpMkLst>
            <pc:docMk/>
            <pc:sldMk cId="1626119825" sldId="436"/>
            <ac:cxnSpMk id="15" creationId="{A1DB8D8F-84DD-4B7C-B2B7-5D3A9F2B9289}"/>
          </ac:cxnSpMkLst>
        </pc:cxnChg>
        <pc:cxnChg chg="add mod">
          <ac:chgData name="Nguyen Duc Anh" userId="2b56277e-6cc8-43f3-9c42-990c76e886f1" providerId="ADAL" clId="{0859506C-D0C0-49AF-8723-E3C008ED936E}" dt="2022-05-02T09:48:01.131" v="6166" actId="21"/>
          <ac:cxnSpMkLst>
            <pc:docMk/>
            <pc:sldMk cId="1626119825" sldId="436"/>
            <ac:cxnSpMk id="19" creationId="{3144BEB7-0A54-41FD-B815-6143A08E1798}"/>
          </ac:cxnSpMkLst>
        </pc:cxnChg>
        <pc:cxnChg chg="add mod">
          <ac:chgData name="Nguyen Duc Anh" userId="2b56277e-6cc8-43f3-9c42-990c76e886f1" providerId="ADAL" clId="{0859506C-D0C0-49AF-8723-E3C008ED936E}" dt="2022-05-02T09:48:01.131" v="6166" actId="21"/>
          <ac:cxnSpMkLst>
            <pc:docMk/>
            <pc:sldMk cId="1626119825" sldId="436"/>
            <ac:cxnSpMk id="21" creationId="{AEF39D05-5CF5-4612-A7B7-B51C38401369}"/>
          </ac:cxnSpMkLst>
        </pc:cxnChg>
        <pc:cxnChg chg="add mod">
          <ac:chgData name="Nguyen Duc Anh" userId="2b56277e-6cc8-43f3-9c42-990c76e886f1" providerId="ADAL" clId="{0859506C-D0C0-49AF-8723-E3C008ED936E}" dt="2022-05-02T09:46:40.448" v="6147" actId="1076"/>
          <ac:cxnSpMkLst>
            <pc:docMk/>
            <pc:sldMk cId="1626119825" sldId="436"/>
            <ac:cxnSpMk id="24" creationId="{9C26F559-539E-4513-B4D4-29D480DD6EDD}"/>
          </ac:cxnSpMkLst>
        </pc:cxnChg>
        <pc:cxnChg chg="add mod">
          <ac:chgData name="Nguyen Duc Anh" userId="2b56277e-6cc8-43f3-9c42-990c76e886f1" providerId="ADAL" clId="{0859506C-D0C0-49AF-8723-E3C008ED936E}" dt="2022-05-02T09:47:17.420" v="6159" actId="1076"/>
          <ac:cxnSpMkLst>
            <pc:docMk/>
            <pc:sldMk cId="1626119825" sldId="436"/>
            <ac:cxnSpMk id="27" creationId="{6515C43E-9834-44B2-9927-EFDFCE35EB7D}"/>
          </ac:cxnSpMkLst>
        </pc:cxnChg>
        <pc:cxnChg chg="add del">
          <ac:chgData name="Nguyen Duc Anh" userId="2b56277e-6cc8-43f3-9c42-990c76e886f1" providerId="ADAL" clId="{0859506C-D0C0-49AF-8723-E3C008ED936E}" dt="2022-05-02T09:43:20.445" v="6103" actId="11529"/>
          <ac:cxnSpMkLst>
            <pc:docMk/>
            <pc:sldMk cId="1626119825" sldId="436"/>
            <ac:cxnSpMk id="30" creationId="{321521EB-1D73-46AA-978F-E6EC8990489F}"/>
          </ac:cxnSpMkLst>
        </pc:cxnChg>
        <pc:cxnChg chg="add mod ord">
          <ac:chgData name="Nguyen Duc Anh" userId="2b56277e-6cc8-43f3-9c42-990c76e886f1" providerId="ADAL" clId="{0859506C-D0C0-49AF-8723-E3C008ED936E}" dt="2022-05-02T09:47:19.223" v="6160" actId="1076"/>
          <ac:cxnSpMkLst>
            <pc:docMk/>
            <pc:sldMk cId="1626119825" sldId="436"/>
            <ac:cxnSpMk id="32" creationId="{45B73AA9-F88F-4609-B642-BC629DD381CD}"/>
          </ac:cxnSpMkLst>
        </pc:cxnChg>
      </pc:sldChg>
      <pc:sldChg chg="addSp delSp modSp new mod">
        <pc:chgData name="Nguyen Duc Anh" userId="2b56277e-6cc8-43f3-9c42-990c76e886f1" providerId="ADAL" clId="{0859506C-D0C0-49AF-8723-E3C008ED936E}" dt="2022-05-02T10:00:50.892" v="6270" actId="1076"/>
        <pc:sldMkLst>
          <pc:docMk/>
          <pc:sldMk cId="1899056847" sldId="437"/>
        </pc:sldMkLst>
        <pc:spChg chg="del">
          <ac:chgData name="Nguyen Duc Anh" userId="2b56277e-6cc8-43f3-9c42-990c76e886f1" providerId="ADAL" clId="{0859506C-D0C0-49AF-8723-E3C008ED936E}" dt="2022-05-02T09:47:57.634" v="6165" actId="478"/>
          <ac:spMkLst>
            <pc:docMk/>
            <pc:sldMk cId="1899056847" sldId="437"/>
            <ac:spMk id="2" creationId="{21AB1393-DFC8-4BB2-B5FC-2DB953BF0EE1}"/>
          </ac:spMkLst>
        </pc:spChg>
        <pc:spChg chg="del">
          <ac:chgData name="Nguyen Duc Anh" userId="2b56277e-6cc8-43f3-9c42-990c76e886f1" providerId="ADAL" clId="{0859506C-D0C0-49AF-8723-E3C008ED936E}" dt="2022-05-02T09:47:57.634" v="6165" actId="478"/>
          <ac:spMkLst>
            <pc:docMk/>
            <pc:sldMk cId="1899056847" sldId="437"/>
            <ac:spMk id="3" creationId="{2B0662A1-A5B7-46FE-9E05-2EFF7AB2C958}"/>
          </ac:spMkLst>
        </pc:spChg>
        <pc:spChg chg="del">
          <ac:chgData name="Nguyen Duc Anh" userId="2b56277e-6cc8-43f3-9c42-990c76e886f1" providerId="ADAL" clId="{0859506C-D0C0-49AF-8723-E3C008ED936E}" dt="2022-05-02T09:47:57.634" v="6165" actId="478"/>
          <ac:spMkLst>
            <pc:docMk/>
            <pc:sldMk cId="1899056847" sldId="437"/>
            <ac:spMk id="4" creationId="{88336F1B-33C9-4644-B8B7-3AB1207EBB81}"/>
          </ac:spMkLst>
        </pc:spChg>
        <pc:spChg chg="mod">
          <ac:chgData name="Nguyen Duc Anh" userId="2b56277e-6cc8-43f3-9c42-990c76e886f1" providerId="ADAL" clId="{0859506C-D0C0-49AF-8723-E3C008ED936E}" dt="2022-05-02T09:48:02.331" v="6167"/>
          <ac:spMkLst>
            <pc:docMk/>
            <pc:sldMk cId="1899056847" sldId="437"/>
            <ac:spMk id="6" creationId="{756B4D4C-4241-490F-A434-F26D963B80C9}"/>
          </ac:spMkLst>
        </pc:spChg>
        <pc:spChg chg="mod">
          <ac:chgData name="Nguyen Duc Anh" userId="2b56277e-6cc8-43f3-9c42-990c76e886f1" providerId="ADAL" clId="{0859506C-D0C0-49AF-8723-E3C008ED936E}" dt="2022-05-02T09:48:02.331" v="6167"/>
          <ac:spMkLst>
            <pc:docMk/>
            <pc:sldMk cId="1899056847" sldId="437"/>
            <ac:spMk id="7" creationId="{8A318328-E62A-4B1A-85BE-29B08914F81D}"/>
          </ac:spMkLst>
        </pc:spChg>
        <pc:spChg chg="mod">
          <ac:chgData name="Nguyen Duc Anh" userId="2b56277e-6cc8-43f3-9c42-990c76e886f1" providerId="ADAL" clId="{0859506C-D0C0-49AF-8723-E3C008ED936E}" dt="2022-05-02T09:48:02.331" v="6167"/>
          <ac:spMkLst>
            <pc:docMk/>
            <pc:sldMk cId="1899056847" sldId="437"/>
            <ac:spMk id="8" creationId="{C11F7194-30AC-4F72-8CAF-901EC5088051}"/>
          </ac:spMkLst>
        </pc:spChg>
        <pc:spChg chg="mod">
          <ac:chgData name="Nguyen Duc Anh" userId="2b56277e-6cc8-43f3-9c42-990c76e886f1" providerId="ADAL" clId="{0859506C-D0C0-49AF-8723-E3C008ED936E}" dt="2022-05-02T09:48:02.331" v="6167"/>
          <ac:spMkLst>
            <pc:docMk/>
            <pc:sldMk cId="1899056847" sldId="437"/>
            <ac:spMk id="10" creationId="{C0C0DF4A-DD8B-4F9C-BD1C-2E69CD575EE0}"/>
          </ac:spMkLst>
        </pc:spChg>
        <pc:spChg chg="mod">
          <ac:chgData name="Nguyen Duc Anh" userId="2b56277e-6cc8-43f3-9c42-990c76e886f1" providerId="ADAL" clId="{0859506C-D0C0-49AF-8723-E3C008ED936E}" dt="2022-05-02T09:48:02.331" v="6167"/>
          <ac:spMkLst>
            <pc:docMk/>
            <pc:sldMk cId="1899056847" sldId="437"/>
            <ac:spMk id="11" creationId="{8B4E0A22-4B55-47A2-9299-204CE82339A5}"/>
          </ac:spMkLst>
        </pc:spChg>
        <pc:spChg chg="mod">
          <ac:chgData name="Nguyen Duc Anh" userId="2b56277e-6cc8-43f3-9c42-990c76e886f1" providerId="ADAL" clId="{0859506C-D0C0-49AF-8723-E3C008ED936E}" dt="2022-05-02T09:51:19.041" v="6258" actId="20577"/>
          <ac:spMkLst>
            <pc:docMk/>
            <pc:sldMk cId="1899056847" sldId="437"/>
            <ac:spMk id="17" creationId="{2FB268DE-47B1-4F6C-ACC9-F7070663F658}"/>
          </ac:spMkLst>
        </pc:spChg>
        <pc:spChg chg="add mod ord">
          <ac:chgData name="Nguyen Duc Anh" userId="2b56277e-6cc8-43f3-9c42-990c76e886f1" providerId="ADAL" clId="{0859506C-D0C0-49AF-8723-E3C008ED936E}" dt="2022-05-02T09:51:30.887" v="6262" actId="1076"/>
          <ac:spMkLst>
            <pc:docMk/>
            <pc:sldMk cId="1899056847" sldId="437"/>
            <ac:spMk id="18" creationId="{15097DFA-A303-46AF-9861-5ED63A20F0C4}"/>
          </ac:spMkLst>
        </pc:spChg>
        <pc:spChg chg="add mod">
          <ac:chgData name="Nguyen Duc Anh" userId="2b56277e-6cc8-43f3-9c42-990c76e886f1" providerId="ADAL" clId="{0859506C-D0C0-49AF-8723-E3C008ED936E}" dt="2022-05-02T09:49:17.244" v="6200" actId="1076"/>
          <ac:spMkLst>
            <pc:docMk/>
            <pc:sldMk cId="1899056847" sldId="437"/>
            <ac:spMk id="19" creationId="{421AC82B-D5A8-4C75-A5E6-058E1443BC14}"/>
          </ac:spMkLst>
        </pc:spChg>
        <pc:spChg chg="add mod">
          <ac:chgData name="Nguyen Duc Anh" userId="2b56277e-6cc8-43f3-9c42-990c76e886f1" providerId="ADAL" clId="{0859506C-D0C0-49AF-8723-E3C008ED936E}" dt="2022-05-02T09:51:44.657" v="6268" actId="1076"/>
          <ac:spMkLst>
            <pc:docMk/>
            <pc:sldMk cId="1899056847" sldId="437"/>
            <ac:spMk id="23" creationId="{B688179D-86BD-4F7B-8E54-B3A907F0FD32}"/>
          </ac:spMkLst>
        </pc:spChg>
        <pc:grpChg chg="add mod">
          <ac:chgData name="Nguyen Duc Anh" userId="2b56277e-6cc8-43f3-9c42-990c76e886f1" providerId="ADAL" clId="{0859506C-D0C0-49AF-8723-E3C008ED936E}" dt="2022-05-02T10:00:50.892" v="6270" actId="1076"/>
          <ac:grpSpMkLst>
            <pc:docMk/>
            <pc:sldMk cId="1899056847" sldId="437"/>
            <ac:grpSpMk id="5" creationId="{96B27EDF-6C2D-4BDD-A19D-7F3F513A22DF}"/>
          </ac:grpSpMkLst>
        </pc:grpChg>
        <pc:grpChg chg="mod">
          <ac:chgData name="Nguyen Duc Anh" userId="2b56277e-6cc8-43f3-9c42-990c76e886f1" providerId="ADAL" clId="{0859506C-D0C0-49AF-8723-E3C008ED936E}" dt="2022-05-02T09:48:02.331" v="6167"/>
          <ac:grpSpMkLst>
            <pc:docMk/>
            <pc:sldMk cId="1899056847" sldId="437"/>
            <ac:grpSpMk id="9" creationId="{26727ACE-1449-4938-BB7C-5EAC92161B23}"/>
          </ac:grpSpMkLst>
        </pc:grpChg>
        <pc:cxnChg chg="mod">
          <ac:chgData name="Nguyen Duc Anh" userId="2b56277e-6cc8-43f3-9c42-990c76e886f1" providerId="ADAL" clId="{0859506C-D0C0-49AF-8723-E3C008ED936E}" dt="2022-05-02T09:48:02.331" v="6167"/>
          <ac:cxnSpMkLst>
            <pc:docMk/>
            <pc:sldMk cId="1899056847" sldId="437"/>
            <ac:cxnSpMk id="12" creationId="{A6B5E051-51CF-4484-B069-2CA9EF7CF457}"/>
          </ac:cxnSpMkLst>
        </pc:cxnChg>
        <pc:cxnChg chg="mod">
          <ac:chgData name="Nguyen Duc Anh" userId="2b56277e-6cc8-43f3-9c42-990c76e886f1" providerId="ADAL" clId="{0859506C-D0C0-49AF-8723-E3C008ED936E}" dt="2022-05-02T09:48:02.331" v="6167"/>
          <ac:cxnSpMkLst>
            <pc:docMk/>
            <pc:sldMk cId="1899056847" sldId="437"/>
            <ac:cxnSpMk id="13" creationId="{5B0F2E7B-FF26-41A9-A992-0CA0ED02297A}"/>
          </ac:cxnSpMkLst>
        </pc:cxnChg>
        <pc:cxnChg chg="mod">
          <ac:chgData name="Nguyen Duc Anh" userId="2b56277e-6cc8-43f3-9c42-990c76e886f1" providerId="ADAL" clId="{0859506C-D0C0-49AF-8723-E3C008ED936E}" dt="2022-05-02T09:48:02.331" v="6167"/>
          <ac:cxnSpMkLst>
            <pc:docMk/>
            <pc:sldMk cId="1899056847" sldId="437"/>
            <ac:cxnSpMk id="14" creationId="{DA0E4F66-250B-49F8-AC13-F1723E2B3A48}"/>
          </ac:cxnSpMkLst>
        </pc:cxnChg>
        <pc:cxnChg chg="add del mod">
          <ac:chgData name="Nguyen Duc Anh" userId="2b56277e-6cc8-43f3-9c42-990c76e886f1" providerId="ADAL" clId="{0859506C-D0C0-49AF-8723-E3C008ED936E}" dt="2022-05-02T09:51:12.455" v="6245" actId="14100"/>
          <ac:cxnSpMkLst>
            <pc:docMk/>
            <pc:sldMk cId="1899056847" sldId="437"/>
            <ac:cxnSpMk id="15" creationId="{0BA8B5ED-2E46-45A8-9654-CFDAAE8CAF23}"/>
          </ac:cxnSpMkLst>
        </pc:cxnChg>
        <pc:cxnChg chg="mod">
          <ac:chgData name="Nguyen Duc Anh" userId="2b56277e-6cc8-43f3-9c42-990c76e886f1" providerId="ADAL" clId="{0859506C-D0C0-49AF-8723-E3C008ED936E}" dt="2022-05-02T09:48:02.331" v="6167"/>
          <ac:cxnSpMkLst>
            <pc:docMk/>
            <pc:sldMk cId="1899056847" sldId="437"/>
            <ac:cxnSpMk id="16" creationId="{55819716-34A4-4A92-9F2E-2973CB447350}"/>
          </ac:cxnSpMkLst>
        </pc:cxnChg>
        <pc:cxnChg chg="add del mod">
          <ac:chgData name="Nguyen Duc Anh" userId="2b56277e-6cc8-43f3-9c42-990c76e886f1" providerId="ADAL" clId="{0859506C-D0C0-49AF-8723-E3C008ED936E}" dt="2022-05-02T09:51:11.653" v="6243" actId="11529"/>
          <ac:cxnSpMkLst>
            <pc:docMk/>
            <pc:sldMk cId="1899056847" sldId="437"/>
            <ac:cxnSpMk id="22" creationId="{EBEE6C11-4C51-4745-9E78-6763525D8CA0}"/>
          </ac:cxnSpMkLst>
        </pc:cxnChg>
      </pc:sldChg>
      <pc:sldChg chg="addSp delSp modSp new mod">
        <pc:chgData name="Nguyen Duc Anh" userId="2b56277e-6cc8-43f3-9c42-990c76e886f1" providerId="ADAL" clId="{0859506C-D0C0-49AF-8723-E3C008ED936E}" dt="2022-05-02T11:27:01.418" v="6411" actId="14100"/>
        <pc:sldMkLst>
          <pc:docMk/>
          <pc:sldMk cId="1218568088" sldId="438"/>
        </pc:sldMkLst>
        <pc:spChg chg="del">
          <ac:chgData name="Nguyen Duc Anh" userId="2b56277e-6cc8-43f3-9c42-990c76e886f1" providerId="ADAL" clId="{0859506C-D0C0-49AF-8723-E3C008ED936E}" dt="2022-05-02T10:52:22.885" v="6272" actId="478"/>
          <ac:spMkLst>
            <pc:docMk/>
            <pc:sldMk cId="1218568088" sldId="438"/>
            <ac:spMk id="2" creationId="{BEE3F346-6921-4293-BC28-326C3E821EC7}"/>
          </ac:spMkLst>
        </pc:spChg>
        <pc:spChg chg="del">
          <ac:chgData name="Nguyen Duc Anh" userId="2b56277e-6cc8-43f3-9c42-990c76e886f1" providerId="ADAL" clId="{0859506C-D0C0-49AF-8723-E3C008ED936E}" dt="2022-05-02T10:52:22.885" v="6272" actId="478"/>
          <ac:spMkLst>
            <pc:docMk/>
            <pc:sldMk cId="1218568088" sldId="438"/>
            <ac:spMk id="3" creationId="{6A886B07-C338-47B5-89CF-23A21CB0DE5B}"/>
          </ac:spMkLst>
        </pc:spChg>
        <pc:spChg chg="del">
          <ac:chgData name="Nguyen Duc Anh" userId="2b56277e-6cc8-43f3-9c42-990c76e886f1" providerId="ADAL" clId="{0859506C-D0C0-49AF-8723-E3C008ED936E}" dt="2022-05-02T10:52:22.885" v="6272" actId="478"/>
          <ac:spMkLst>
            <pc:docMk/>
            <pc:sldMk cId="1218568088" sldId="438"/>
            <ac:spMk id="4" creationId="{438383A0-8566-4135-A298-7831CEFE896F}"/>
          </ac:spMkLst>
        </pc:spChg>
        <pc:spChg chg="add del mod">
          <ac:chgData name="Nguyen Duc Anh" userId="2b56277e-6cc8-43f3-9c42-990c76e886f1" providerId="ADAL" clId="{0859506C-D0C0-49AF-8723-E3C008ED936E}" dt="2022-05-02T10:52:26.297" v="6276" actId="22"/>
          <ac:spMkLst>
            <pc:docMk/>
            <pc:sldMk cId="1218568088" sldId="438"/>
            <ac:spMk id="6" creationId="{15E9794C-B6A8-4FDC-8A48-8BB4CB25B45C}"/>
          </ac:spMkLst>
        </pc:spChg>
        <pc:spChg chg="add mod">
          <ac:chgData name="Nguyen Duc Anh" userId="2b56277e-6cc8-43f3-9c42-990c76e886f1" providerId="ADAL" clId="{0859506C-D0C0-49AF-8723-E3C008ED936E}" dt="2022-05-02T11:25:30.845" v="6371" actId="164"/>
          <ac:spMkLst>
            <pc:docMk/>
            <pc:sldMk cId="1218568088" sldId="438"/>
            <ac:spMk id="13" creationId="{4BF26639-D533-4E9B-86E9-39F14A692FB7}"/>
          </ac:spMkLst>
        </pc:spChg>
        <pc:spChg chg="add mod">
          <ac:chgData name="Nguyen Duc Anh" userId="2b56277e-6cc8-43f3-9c42-990c76e886f1" providerId="ADAL" clId="{0859506C-D0C0-49AF-8723-E3C008ED936E}" dt="2022-05-02T11:25:30.845" v="6371" actId="164"/>
          <ac:spMkLst>
            <pc:docMk/>
            <pc:sldMk cId="1218568088" sldId="438"/>
            <ac:spMk id="16" creationId="{E0B8762A-E0BA-4C8F-946E-D2BE3F196781}"/>
          </ac:spMkLst>
        </pc:spChg>
        <pc:spChg chg="add mod">
          <ac:chgData name="Nguyen Duc Anh" userId="2b56277e-6cc8-43f3-9c42-990c76e886f1" providerId="ADAL" clId="{0859506C-D0C0-49AF-8723-E3C008ED936E}" dt="2022-05-02T11:26:41.618" v="6407" actId="1076"/>
          <ac:spMkLst>
            <pc:docMk/>
            <pc:sldMk cId="1218568088" sldId="438"/>
            <ac:spMk id="18" creationId="{079882DE-606A-4FE7-B058-1EECDE968D4D}"/>
          </ac:spMkLst>
        </pc:spChg>
        <pc:grpChg chg="add mod">
          <ac:chgData name="Nguyen Duc Anh" userId="2b56277e-6cc8-43f3-9c42-990c76e886f1" providerId="ADAL" clId="{0859506C-D0C0-49AF-8723-E3C008ED936E}" dt="2022-05-02T11:25:32.472" v="6372" actId="1076"/>
          <ac:grpSpMkLst>
            <pc:docMk/>
            <pc:sldMk cId="1218568088" sldId="438"/>
            <ac:grpSpMk id="17" creationId="{0C4E9F9D-043E-4606-BC1C-B0BE9D3C85BA}"/>
          </ac:grpSpMkLst>
        </pc:grpChg>
        <pc:picChg chg="add mod">
          <ac:chgData name="Nguyen Duc Anh" userId="2b56277e-6cc8-43f3-9c42-990c76e886f1" providerId="ADAL" clId="{0859506C-D0C0-49AF-8723-E3C008ED936E}" dt="2022-05-02T11:25:30.845" v="6371" actId="164"/>
          <ac:picMkLst>
            <pc:docMk/>
            <pc:sldMk cId="1218568088" sldId="438"/>
            <ac:picMk id="7" creationId="{BE9D64B8-0107-45F1-BCF6-296C63DB2ACA}"/>
          </ac:picMkLst>
        </pc:picChg>
        <pc:cxnChg chg="add mod">
          <ac:chgData name="Nguyen Duc Anh" userId="2b56277e-6cc8-43f3-9c42-990c76e886f1" providerId="ADAL" clId="{0859506C-D0C0-49AF-8723-E3C008ED936E}" dt="2022-05-02T11:27:01.418" v="6411" actId="14100"/>
          <ac:cxnSpMkLst>
            <pc:docMk/>
            <pc:sldMk cId="1218568088" sldId="438"/>
            <ac:cxnSpMk id="9" creationId="{6471BE19-F748-4350-9D0A-7198AACB1865}"/>
          </ac:cxnSpMkLst>
        </pc:cxnChg>
        <pc:cxnChg chg="add mod">
          <ac:chgData name="Nguyen Duc Anh" userId="2b56277e-6cc8-43f3-9c42-990c76e886f1" providerId="ADAL" clId="{0859506C-D0C0-49AF-8723-E3C008ED936E}" dt="2022-05-02T11:26:52.275" v="6409" actId="14100"/>
          <ac:cxnSpMkLst>
            <pc:docMk/>
            <pc:sldMk cId="1218568088" sldId="438"/>
            <ac:cxnSpMk id="10" creationId="{6FD682E1-8C14-463E-9617-C6BF533E36F0}"/>
          </ac:cxnSpMkLst>
        </pc:cxnChg>
      </pc:sldChg>
      <pc:sldChg chg="addSp modSp add mod">
        <pc:chgData name="Nguyen Duc Anh" userId="2b56277e-6cc8-43f3-9c42-990c76e886f1" providerId="ADAL" clId="{0859506C-D0C0-49AF-8723-E3C008ED936E}" dt="2022-05-02T11:36:07.459" v="6466" actId="207"/>
        <pc:sldMkLst>
          <pc:docMk/>
          <pc:sldMk cId="1948977966" sldId="439"/>
        </pc:sldMkLst>
        <pc:spChg chg="add mod">
          <ac:chgData name="Nguyen Duc Anh" userId="2b56277e-6cc8-43f3-9c42-990c76e886f1" providerId="ADAL" clId="{0859506C-D0C0-49AF-8723-E3C008ED936E}" dt="2022-05-02T11:36:07.459" v="6466" actId="207"/>
          <ac:spMkLst>
            <pc:docMk/>
            <pc:sldMk cId="1948977966" sldId="439"/>
            <ac:spMk id="3" creationId="{947713F6-E9DA-4706-8320-3C03C39DF6EE}"/>
          </ac:spMkLst>
        </pc:spChg>
      </pc:sldChg>
      <pc:sldChg chg="addSp delSp modSp add mod">
        <pc:chgData name="Nguyen Duc Anh" userId="2b56277e-6cc8-43f3-9c42-990c76e886f1" providerId="ADAL" clId="{0859506C-D0C0-49AF-8723-E3C008ED936E}" dt="2022-05-02T17:14:40.210" v="6677" actId="1076"/>
        <pc:sldMkLst>
          <pc:docMk/>
          <pc:sldMk cId="2474566580" sldId="440"/>
        </pc:sldMkLst>
        <pc:spChg chg="add del mod">
          <ac:chgData name="Nguyen Duc Anh" userId="2b56277e-6cc8-43f3-9c42-990c76e886f1" providerId="ADAL" clId="{0859506C-D0C0-49AF-8723-E3C008ED936E}" dt="2022-05-02T17:07:16.394" v="6621" actId="478"/>
          <ac:spMkLst>
            <pc:docMk/>
            <pc:sldMk cId="2474566580" sldId="440"/>
            <ac:spMk id="2" creationId="{8E5D0805-FA3B-4FD8-AD53-711A456E18C8}"/>
          </ac:spMkLst>
        </pc:spChg>
        <pc:spChg chg="add mod">
          <ac:chgData name="Nguyen Duc Anh" userId="2b56277e-6cc8-43f3-9c42-990c76e886f1" providerId="ADAL" clId="{0859506C-D0C0-49AF-8723-E3C008ED936E}" dt="2022-05-02T17:07:59.842" v="6673" actId="1076"/>
          <ac:spMkLst>
            <pc:docMk/>
            <pc:sldMk cId="2474566580" sldId="440"/>
            <ac:spMk id="3" creationId="{D42B80FC-430C-429D-876C-88749D40B17A}"/>
          </ac:spMkLst>
        </pc:spChg>
        <pc:spChg chg="add mod">
          <ac:chgData name="Nguyen Duc Anh" userId="2b56277e-6cc8-43f3-9c42-990c76e886f1" providerId="ADAL" clId="{0859506C-D0C0-49AF-8723-E3C008ED936E}" dt="2022-05-02T17:14:40.210" v="6677" actId="1076"/>
          <ac:spMkLst>
            <pc:docMk/>
            <pc:sldMk cId="2474566580" sldId="440"/>
            <ac:spMk id="5" creationId="{C6F359BC-14F3-4363-82A6-022F4004456E}"/>
          </ac:spMkLst>
        </pc:spChg>
      </pc:sldChg>
      <pc:sldChg chg="addSp delSp modSp add mod">
        <pc:chgData name="Nguyen Duc Anh" userId="2b56277e-6cc8-43f3-9c42-990c76e886f1" providerId="ADAL" clId="{0859506C-D0C0-49AF-8723-E3C008ED936E}" dt="2022-05-24T06:59:27.897" v="6773" actId="20577"/>
        <pc:sldMkLst>
          <pc:docMk/>
          <pc:sldMk cId="3050876078" sldId="441"/>
        </pc:sldMkLst>
        <pc:spChg chg="add mod">
          <ac:chgData name="Nguyen Duc Anh" userId="2b56277e-6cc8-43f3-9c42-990c76e886f1" providerId="ADAL" clId="{0859506C-D0C0-49AF-8723-E3C008ED936E}" dt="2022-05-15T08:18:02.013" v="6747" actId="14100"/>
          <ac:spMkLst>
            <pc:docMk/>
            <pc:sldMk cId="3050876078" sldId="441"/>
            <ac:spMk id="2" creationId="{B22E0F68-0AFB-BEB7-694D-A43DBC8FAB55}"/>
          </ac:spMkLst>
        </pc:spChg>
        <pc:spChg chg="add del mod">
          <ac:chgData name="Nguyen Duc Anh" userId="2b56277e-6cc8-43f3-9c42-990c76e886f1" providerId="ADAL" clId="{0859506C-D0C0-49AF-8723-E3C008ED936E}" dt="2022-05-24T06:56:27.314" v="6753" actId="478"/>
          <ac:spMkLst>
            <pc:docMk/>
            <pc:sldMk cId="3050876078" sldId="441"/>
            <ac:spMk id="4" creationId="{F6BDEB04-70DB-8814-0175-31782DB31A44}"/>
          </ac:spMkLst>
        </pc:spChg>
        <pc:spChg chg="add del mod">
          <ac:chgData name="Nguyen Duc Anh" userId="2b56277e-6cc8-43f3-9c42-990c76e886f1" providerId="ADAL" clId="{0859506C-D0C0-49AF-8723-E3C008ED936E}" dt="2022-05-24T06:57:20.886" v="6759" actId="478"/>
          <ac:spMkLst>
            <pc:docMk/>
            <pc:sldMk cId="3050876078" sldId="441"/>
            <ac:spMk id="6" creationId="{00A2FF01-3F8B-BBAB-2D72-A7DF1DA1FD2F}"/>
          </ac:spMkLst>
        </pc:spChg>
        <pc:spChg chg="add mod">
          <ac:chgData name="Nguyen Duc Anh" userId="2b56277e-6cc8-43f3-9c42-990c76e886f1" providerId="ADAL" clId="{0859506C-D0C0-49AF-8723-E3C008ED936E}" dt="2022-05-24T06:59:27.897" v="6773" actId="20577"/>
          <ac:spMkLst>
            <pc:docMk/>
            <pc:sldMk cId="3050876078" sldId="441"/>
            <ac:spMk id="8" creationId="{17A4AD85-2759-A31A-E079-059E43DA05AA}"/>
          </ac:spMkLst>
        </pc:spChg>
      </pc:sldChg>
      <pc:sldChg chg="addSp delSp modSp add">
        <pc:chgData name="Nguyen Duc Anh" userId="2b56277e-6cc8-43f3-9c42-990c76e886f1" providerId="ADAL" clId="{0859506C-D0C0-49AF-8723-E3C008ED936E}" dt="2022-05-24T06:53:10.408" v="6752"/>
        <pc:sldMkLst>
          <pc:docMk/>
          <pc:sldMk cId="1032839319" sldId="442"/>
        </pc:sldMkLst>
        <pc:spChg chg="add del mod">
          <ac:chgData name="Nguyen Duc Anh" userId="2b56277e-6cc8-43f3-9c42-990c76e886f1" providerId="ADAL" clId="{0859506C-D0C0-49AF-8723-E3C008ED936E}" dt="2022-05-24T06:53:10.408" v="6752"/>
          <ac:spMkLst>
            <pc:docMk/>
            <pc:sldMk cId="1032839319" sldId="442"/>
            <ac:spMk id="3" creationId="{15FDB9F8-EF13-574A-D4F5-D8B4E2C47271}"/>
          </ac:spMkLst>
        </pc:spChg>
        <pc:spChg chg="add del mod">
          <ac:chgData name="Nguyen Duc Anh" userId="2b56277e-6cc8-43f3-9c42-990c76e886f1" providerId="ADAL" clId="{0859506C-D0C0-49AF-8723-E3C008ED936E}" dt="2022-05-24T06:53:10.408" v="6752"/>
          <ac:spMkLst>
            <pc:docMk/>
            <pc:sldMk cId="1032839319" sldId="442"/>
            <ac:spMk id="4" creationId="{19B8F798-1D9E-6218-A983-3444A7071375}"/>
          </ac:spMkLst>
        </pc:spChg>
        <pc:graphicFrameChg chg="add del mod">
          <ac:chgData name="Nguyen Duc Anh" userId="2b56277e-6cc8-43f3-9c42-990c76e886f1" providerId="ADAL" clId="{0859506C-D0C0-49AF-8723-E3C008ED936E}" dt="2022-05-24T06:53:10.408" v="6752"/>
          <ac:graphicFrameMkLst>
            <pc:docMk/>
            <pc:sldMk cId="1032839319" sldId="442"/>
            <ac:graphicFrameMk id="2" creationId="{71BCEC0C-B35C-14F5-0C22-545C371C9D0B}"/>
          </ac:graphicFrameMkLst>
        </pc:graphicFrameChg>
        <pc:graphicFrameChg chg="add del mod">
          <ac:chgData name="Nguyen Duc Anh" userId="2b56277e-6cc8-43f3-9c42-990c76e886f1" providerId="ADAL" clId="{0859506C-D0C0-49AF-8723-E3C008ED936E}" dt="2022-05-24T06:53:10.408" v="6752"/>
          <ac:graphicFrameMkLst>
            <pc:docMk/>
            <pc:sldMk cId="1032839319" sldId="442"/>
            <ac:graphicFrameMk id="5" creationId="{A0FD043A-C473-FCEB-1E28-0ABF5BF81F2E}"/>
          </ac:graphicFrameMkLst>
        </pc:graphicFrameChg>
      </pc:sldChg>
      <pc:sldChg chg="add">
        <pc:chgData name="Nguyen Duc Anh" userId="2b56277e-6cc8-43f3-9c42-990c76e886f1" providerId="ADAL" clId="{0859506C-D0C0-49AF-8723-E3C008ED936E}" dt="2022-05-02T10:52:29.854" v="6281"/>
        <pc:sldMkLst>
          <pc:docMk/>
          <pc:sldMk cId="1114028694" sldId="443"/>
        </pc:sldMkLst>
      </pc:sldChg>
      <pc:sldChg chg="addSp delSp modSp add mod ord">
        <pc:chgData name="Nguyen Duc Anh" userId="2b56277e-6cc8-43f3-9c42-990c76e886f1" providerId="ADAL" clId="{0859506C-D0C0-49AF-8723-E3C008ED936E}" dt="2022-05-02T17:07:08.435" v="6620" actId="20577"/>
        <pc:sldMkLst>
          <pc:docMk/>
          <pc:sldMk cId="445569494" sldId="444"/>
        </pc:sldMkLst>
        <pc:spChg chg="add mod">
          <ac:chgData name="Nguyen Duc Anh" userId="2b56277e-6cc8-43f3-9c42-990c76e886f1" providerId="ADAL" clId="{0859506C-D0C0-49AF-8723-E3C008ED936E}" dt="2022-05-02T17:07:08.435" v="6620" actId="20577"/>
          <ac:spMkLst>
            <pc:docMk/>
            <pc:sldMk cId="445569494" sldId="444"/>
            <ac:spMk id="3" creationId="{C940EE59-AC1A-40A3-B838-197B336B5C96}"/>
          </ac:spMkLst>
        </pc:spChg>
        <pc:picChg chg="add del">
          <ac:chgData name="Nguyen Duc Anh" userId="2b56277e-6cc8-43f3-9c42-990c76e886f1" providerId="ADAL" clId="{0859506C-D0C0-49AF-8723-E3C008ED936E}" dt="2022-05-02T10:57:04.815" v="6292" actId="22"/>
          <ac:picMkLst>
            <pc:docMk/>
            <pc:sldMk cId="445569494" sldId="444"/>
            <ac:picMk id="5" creationId="{002D31AF-5A41-48D7-8D14-710E1939CDD3}"/>
          </ac:picMkLst>
        </pc:picChg>
        <pc:picChg chg="add del">
          <ac:chgData name="Nguyen Duc Anh" userId="2b56277e-6cc8-43f3-9c42-990c76e886f1" providerId="ADAL" clId="{0859506C-D0C0-49AF-8723-E3C008ED936E}" dt="2022-05-02T11:18:53.870" v="6311" actId="22"/>
          <ac:picMkLst>
            <pc:docMk/>
            <pc:sldMk cId="445569494" sldId="444"/>
            <ac:picMk id="7" creationId="{F3CCC397-133A-4C2B-A7A7-92829F5933FD}"/>
          </ac:picMkLst>
        </pc:picChg>
        <pc:picChg chg="add mod">
          <ac:chgData name="Nguyen Duc Anh" userId="2b56277e-6cc8-43f3-9c42-990c76e886f1" providerId="ADAL" clId="{0859506C-D0C0-49AF-8723-E3C008ED936E}" dt="2022-05-02T17:06:31.050" v="6510" actId="1076"/>
          <ac:picMkLst>
            <pc:docMk/>
            <pc:sldMk cId="445569494" sldId="444"/>
            <ac:picMk id="9" creationId="{0DF59872-416F-44DF-A454-48CE2D2282C9}"/>
          </ac:picMkLst>
        </pc:picChg>
        <pc:picChg chg="add del mod">
          <ac:chgData name="Nguyen Duc Anh" userId="2b56277e-6cc8-43f3-9c42-990c76e886f1" providerId="ADAL" clId="{0859506C-D0C0-49AF-8723-E3C008ED936E}" dt="2022-05-02T11:22:15.191" v="6346" actId="21"/>
          <ac:picMkLst>
            <pc:docMk/>
            <pc:sldMk cId="445569494" sldId="444"/>
            <ac:picMk id="10" creationId="{6FD29140-E036-48ED-9C31-7ECE53C0A9F4}"/>
          </ac:picMkLst>
        </pc:picChg>
      </pc:sldChg>
    </pc:docChg>
  </pc:docChgLst>
  <pc:docChgLst>
    <pc:chgData name="ES DEV 028" userId="4f252360-f522-4647-bc63-72b85e4fa290" providerId="ADAL" clId="{5F168259-1175-45C0-ADCB-7B55308370E8}"/>
    <pc:docChg chg="custSel addSld delSld modSld sldOrd">
      <pc:chgData name="ES DEV 028" userId="4f252360-f522-4647-bc63-72b85e4fa290" providerId="ADAL" clId="{5F168259-1175-45C0-ADCB-7B55308370E8}" dt="2022-11-12T06:54:13.790" v="15" actId="2696"/>
      <pc:docMkLst>
        <pc:docMk/>
      </pc:docMkLst>
      <pc:sldChg chg="del">
        <pc:chgData name="ES DEV 028" userId="4f252360-f522-4647-bc63-72b85e4fa290" providerId="ADAL" clId="{5F168259-1175-45C0-ADCB-7B55308370E8}" dt="2022-11-12T06:53:13.348" v="0" actId="47"/>
        <pc:sldMkLst>
          <pc:docMk/>
          <pc:sldMk cId="0" sldId="256"/>
        </pc:sldMkLst>
      </pc:sldChg>
      <pc:sldChg chg="del">
        <pc:chgData name="ES DEV 028" userId="4f252360-f522-4647-bc63-72b85e4fa290" providerId="ADAL" clId="{5F168259-1175-45C0-ADCB-7B55308370E8}" dt="2022-11-12T06:54:13.790" v="15" actId="2696"/>
        <pc:sldMkLst>
          <pc:docMk/>
          <pc:sldMk cId="1032839319" sldId="442"/>
        </pc:sldMkLst>
      </pc:sldChg>
      <pc:sldChg chg="del">
        <pc:chgData name="ES DEV 028" userId="4f252360-f522-4647-bc63-72b85e4fa290" providerId="ADAL" clId="{5F168259-1175-45C0-ADCB-7B55308370E8}" dt="2022-11-12T06:54:13.790" v="15" actId="2696"/>
        <pc:sldMkLst>
          <pc:docMk/>
          <pc:sldMk cId="1114028694" sldId="443"/>
        </pc:sldMkLst>
      </pc:sldChg>
      <pc:sldChg chg="addSp delSp modSp del mod">
        <pc:chgData name="ES DEV 028" userId="4f252360-f522-4647-bc63-72b85e4fa290" providerId="ADAL" clId="{5F168259-1175-45C0-ADCB-7B55308370E8}" dt="2022-11-12T06:53:58.698" v="14" actId="47"/>
        <pc:sldMkLst>
          <pc:docMk/>
          <pc:sldMk cId="1245785485" sldId="554"/>
        </pc:sldMkLst>
        <pc:spChg chg="add mod">
          <ac:chgData name="ES DEV 028" userId="4f252360-f522-4647-bc63-72b85e4fa290" providerId="ADAL" clId="{5F168259-1175-45C0-ADCB-7B55308370E8}" dt="2022-11-12T06:53:30.290" v="4" actId="21"/>
          <ac:spMkLst>
            <pc:docMk/>
            <pc:sldMk cId="1245785485" sldId="554"/>
            <ac:spMk id="3" creationId="{A6423FFB-97A6-0ABF-85D7-08628B94351A}"/>
          </ac:spMkLst>
        </pc:spChg>
        <pc:spChg chg="add mod">
          <ac:chgData name="ES DEV 028" userId="4f252360-f522-4647-bc63-72b85e4fa290" providerId="ADAL" clId="{5F168259-1175-45C0-ADCB-7B55308370E8}" dt="2022-11-12T06:53:30.290" v="4" actId="21"/>
          <ac:spMkLst>
            <pc:docMk/>
            <pc:sldMk cId="1245785485" sldId="554"/>
            <ac:spMk id="5" creationId="{FC11D275-45CA-8D53-5D6E-8E3062F90F53}"/>
          </ac:spMkLst>
        </pc:spChg>
        <pc:spChg chg="del">
          <ac:chgData name="ES DEV 028" userId="4f252360-f522-4647-bc63-72b85e4fa290" providerId="ADAL" clId="{5F168259-1175-45C0-ADCB-7B55308370E8}" dt="2022-11-12T06:53:30.290" v="4" actId="21"/>
          <ac:spMkLst>
            <pc:docMk/>
            <pc:sldMk cId="1245785485" sldId="554"/>
            <ac:spMk id="87" creationId="{00000000-0000-0000-0000-000000000000}"/>
          </ac:spMkLst>
        </pc:spChg>
        <pc:spChg chg="del">
          <ac:chgData name="ES DEV 028" userId="4f252360-f522-4647-bc63-72b85e4fa290" providerId="ADAL" clId="{5F168259-1175-45C0-ADCB-7B55308370E8}" dt="2022-11-12T06:53:30.290" v="4" actId="21"/>
          <ac:spMkLst>
            <pc:docMk/>
            <pc:sldMk cId="1245785485" sldId="554"/>
            <ac:spMk id="88" creationId="{00000000-0000-0000-0000-000000000000}"/>
          </ac:spMkLst>
        </pc:spChg>
      </pc:sldChg>
      <pc:sldChg chg="addSp delSp modSp add mod ord">
        <pc:chgData name="ES DEV 028" userId="4f252360-f522-4647-bc63-72b85e4fa290" providerId="ADAL" clId="{5F168259-1175-45C0-ADCB-7B55308370E8}" dt="2022-11-12T06:53:56.164" v="13" actId="1076"/>
        <pc:sldMkLst>
          <pc:docMk/>
          <pc:sldMk cId="2097610126" sldId="555"/>
        </pc:sldMkLst>
        <pc:spChg chg="add del mod">
          <ac:chgData name="ES DEV 028" userId="4f252360-f522-4647-bc63-72b85e4fa290" providerId="ADAL" clId="{5F168259-1175-45C0-ADCB-7B55308370E8}" dt="2022-11-12T06:53:37.985" v="6" actId="478"/>
          <ac:spMkLst>
            <pc:docMk/>
            <pc:sldMk cId="2097610126" sldId="555"/>
            <ac:spMk id="3" creationId="{C3ADB363-9E9A-39B5-22D0-013DE7A6E7F2}"/>
          </ac:spMkLst>
        </pc:spChg>
        <pc:spChg chg="add del mod">
          <ac:chgData name="ES DEV 028" userId="4f252360-f522-4647-bc63-72b85e4fa290" providerId="ADAL" clId="{5F168259-1175-45C0-ADCB-7B55308370E8}" dt="2022-11-12T06:53:37.985" v="6" actId="478"/>
          <ac:spMkLst>
            <pc:docMk/>
            <pc:sldMk cId="2097610126" sldId="555"/>
            <ac:spMk id="5" creationId="{13AD2B36-A4E9-164F-63BA-858CF999B5BC}"/>
          </ac:spMkLst>
        </pc:spChg>
        <pc:spChg chg="add mod">
          <ac:chgData name="ES DEV 028" userId="4f252360-f522-4647-bc63-72b85e4fa290" providerId="ADAL" clId="{5F168259-1175-45C0-ADCB-7B55308370E8}" dt="2022-11-12T06:53:56.164" v="13" actId="1076"/>
          <ac:spMkLst>
            <pc:docMk/>
            <pc:sldMk cId="2097610126" sldId="555"/>
            <ac:spMk id="6" creationId="{C0037669-395C-7327-3792-95891F2FC397}"/>
          </ac:spMkLst>
        </pc:spChg>
        <pc:spChg chg="add mod">
          <ac:chgData name="ES DEV 028" userId="4f252360-f522-4647-bc63-72b85e4fa290" providerId="ADAL" clId="{5F168259-1175-45C0-ADCB-7B55308370E8}" dt="2022-11-12T06:53:56.164" v="13" actId="1076"/>
          <ac:spMkLst>
            <pc:docMk/>
            <pc:sldMk cId="2097610126" sldId="555"/>
            <ac:spMk id="7" creationId="{C5BED6E0-5886-2CE9-1307-6FE0107DBCB2}"/>
          </ac:spMkLst>
        </pc:spChg>
        <pc:spChg chg="del">
          <ac:chgData name="ES DEV 028" userId="4f252360-f522-4647-bc63-72b85e4fa290" providerId="ADAL" clId="{5F168259-1175-45C0-ADCB-7B55308370E8}" dt="2022-11-12T06:53:35.716" v="5" actId="478"/>
          <ac:spMkLst>
            <pc:docMk/>
            <pc:sldMk cId="2097610126" sldId="555"/>
            <ac:spMk id="109" creationId="{00000000-0000-0000-0000-000000000000}"/>
          </ac:spMkLst>
        </pc:spChg>
        <pc:spChg chg="del">
          <ac:chgData name="ES DEV 028" userId="4f252360-f522-4647-bc63-72b85e4fa290" providerId="ADAL" clId="{5F168259-1175-45C0-ADCB-7B55308370E8}" dt="2022-11-12T06:53:35.716" v="5" actId="478"/>
          <ac:spMkLst>
            <pc:docMk/>
            <pc:sldMk cId="2097610126" sldId="555"/>
            <ac:spMk id="110" creationId="{00000000-0000-0000-0000-000000000000}"/>
          </ac:spMkLst>
        </pc:spChg>
      </pc:sldChg>
      <pc:sldMasterChg chg="delSldLayout">
        <pc:chgData name="ES DEV 028" userId="4f252360-f522-4647-bc63-72b85e4fa290" providerId="ADAL" clId="{5F168259-1175-45C0-ADCB-7B55308370E8}" dt="2022-11-12T06:53:58.698" v="14" actId="47"/>
        <pc:sldMasterMkLst>
          <pc:docMk/>
          <pc:sldMasterMk cId="0" sldId="2147483648"/>
        </pc:sldMasterMkLst>
        <pc:sldLayoutChg chg="del">
          <pc:chgData name="ES DEV 028" userId="4f252360-f522-4647-bc63-72b85e4fa290" providerId="ADAL" clId="{5F168259-1175-45C0-ADCB-7B55308370E8}" dt="2022-11-12T06:53:58.698" v="14" actId="47"/>
          <pc:sldLayoutMkLst>
            <pc:docMk/>
            <pc:sldMasterMk cId="0" sldId="2147483648"/>
            <pc:sldLayoutMk cId="0" sldId="2147483649"/>
          </pc:sldLayoutMkLst>
        </pc:sldLayoutChg>
      </pc:sldMasterChg>
    </pc:docChg>
  </pc:docChgLst>
  <pc:docChgLst>
    <pc:chgData name="ES DEV 028" userId="4f252360-f522-4647-bc63-72b85e4fa290" providerId="ADAL" clId="{813F9694-D2DC-4A15-BC17-D9FA12614C64}"/>
    <pc:docChg chg="addSld">
      <pc:chgData name="ES DEV 028" userId="4f252360-f522-4647-bc63-72b85e4fa290" providerId="ADAL" clId="{813F9694-D2DC-4A15-BC17-D9FA12614C64}" dt="2022-11-12T06:52:33.750" v="0" actId="2890"/>
      <pc:docMkLst>
        <pc:docMk/>
      </pc:docMkLst>
      <pc:sldChg chg="add">
        <pc:chgData name="ES DEV 028" userId="4f252360-f522-4647-bc63-72b85e4fa290" providerId="ADAL" clId="{813F9694-D2DC-4A15-BC17-D9FA12614C64}" dt="2022-11-12T06:52:33.750" v="0" actId="2890"/>
        <pc:sldMkLst>
          <pc:docMk/>
          <pc:sldMk cId="1245785485" sldId="554"/>
        </pc:sldMkLst>
      </pc:sldChg>
    </pc:docChg>
  </pc:docChgLst>
  <pc:docChgLst>
    <pc:chgData name="Nguyen Duc Anh" userId="2b56277e-6cc8-43f3-9c42-990c76e886f1" providerId="ADAL" clId="{C264F09E-3071-4FB3-8BBF-77A865CA1406}"/>
    <pc:docChg chg="undo redo custSel addSld delSld modSld sldOrd">
      <pc:chgData name="Nguyen Duc Anh" userId="2b56277e-6cc8-43f3-9c42-990c76e886f1" providerId="ADAL" clId="{C264F09E-3071-4FB3-8BBF-77A865CA1406}" dt="2022-06-30T04:55:12.494" v="19562" actId="20577"/>
      <pc:docMkLst>
        <pc:docMk/>
      </pc:docMkLst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388920592" sldId="26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554764143" sldId="268"/>
        </pc:sldMkLst>
      </pc:sldChg>
      <pc:sldChg chg="del ord">
        <pc:chgData name="Nguyen Duc Anh" userId="2b56277e-6cc8-43f3-9c42-990c76e886f1" providerId="ADAL" clId="{C264F09E-3071-4FB3-8BBF-77A865CA1406}" dt="2022-06-22T09:56:18.195" v="8074" actId="47"/>
        <pc:sldMkLst>
          <pc:docMk/>
          <pc:sldMk cId="3827210542" sldId="33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561979511" sldId="34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894440" sldId="34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07477915" sldId="34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359043090" sldId="346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565118034" sldId="34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666295005" sldId="34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6927900" sldId="34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502291337" sldId="350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474251528" sldId="35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182386648" sldId="352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70453801" sldId="35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309606904" sldId="35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020369200" sldId="356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719383288" sldId="35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633568567" sldId="35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885458602" sldId="35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087537406" sldId="360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866477281" sldId="36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4074095135" sldId="362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929378701" sldId="36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865474076" sldId="36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724455694" sldId="36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840519199" sldId="366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045373815" sldId="36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4001472397" sldId="36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614434242" sldId="36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056799751" sldId="370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4189060278" sldId="37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590862373" sldId="372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495789435" sldId="37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586778530" sldId="37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191879654" sldId="37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742338698" sldId="376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4260814624" sldId="37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507489643" sldId="37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68062455" sldId="382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487163362" sldId="38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783734692" sldId="38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451338015" sldId="38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083251735" sldId="38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054076431" sldId="38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195200125" sldId="38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87875598" sldId="39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729058089" sldId="392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078390091" sldId="39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646678459" sldId="39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819894547" sldId="396"/>
        </pc:sldMkLst>
      </pc:sldChg>
      <pc:sldChg chg="del">
        <pc:chgData name="Nguyen Duc Anh" userId="2b56277e-6cc8-43f3-9c42-990c76e886f1" providerId="ADAL" clId="{C264F09E-3071-4FB3-8BBF-77A865CA1406}" dt="2022-06-26T09:27:06.445" v="19557" actId="47"/>
        <pc:sldMkLst>
          <pc:docMk/>
          <pc:sldMk cId="369817593" sldId="39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751376862" sldId="39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236154958" sldId="400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434368098" sldId="401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701125650" sldId="403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2858747772" sldId="404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970600587" sldId="405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119545294" sldId="406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949909188" sldId="407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834871601" sldId="408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366735605" sldId="409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1833776797" sldId="410"/>
        </pc:sldMkLst>
      </pc:sldChg>
      <pc:sldChg chg="del">
        <pc:chgData name="Nguyen Duc Anh" userId="2b56277e-6cc8-43f3-9c42-990c76e886f1" providerId="ADAL" clId="{C264F09E-3071-4FB3-8BBF-77A865CA1406}" dt="2022-06-21T04:56:02.142" v="0" actId="47"/>
        <pc:sldMkLst>
          <pc:docMk/>
          <pc:sldMk cId="3832506506" sldId="411"/>
        </pc:sldMkLst>
      </pc:sldChg>
      <pc:sldChg chg="del">
        <pc:chgData name="Nguyen Duc Anh" userId="2b56277e-6cc8-43f3-9c42-990c76e886f1" providerId="ADAL" clId="{C264F09E-3071-4FB3-8BBF-77A865CA1406}" dt="2022-06-22T09:56:20.071" v="8075" actId="47"/>
        <pc:sldMkLst>
          <pc:docMk/>
          <pc:sldMk cId="2569497623" sldId="412"/>
        </pc:sldMkLst>
      </pc:sldChg>
      <pc:sldChg chg="modSp mod">
        <pc:chgData name="Nguyen Duc Anh" userId="2b56277e-6cc8-43f3-9c42-990c76e886f1" providerId="ADAL" clId="{C264F09E-3071-4FB3-8BBF-77A865CA1406}" dt="2022-06-27T16:52:15.478" v="19558" actId="1076"/>
        <pc:sldMkLst>
          <pc:docMk/>
          <pc:sldMk cId="624822166" sldId="416"/>
        </pc:sldMkLst>
        <pc:spChg chg="mod">
          <ac:chgData name="Nguyen Duc Anh" userId="2b56277e-6cc8-43f3-9c42-990c76e886f1" providerId="ADAL" clId="{C264F09E-3071-4FB3-8BBF-77A865CA1406}" dt="2022-06-27T16:52:15.478" v="19558" actId="1076"/>
          <ac:spMkLst>
            <pc:docMk/>
            <pc:sldMk cId="624822166" sldId="416"/>
            <ac:spMk id="2" creationId="{B382437A-87F0-490C-B9EF-9118AF6F8142}"/>
          </ac:spMkLst>
        </pc:spChg>
        <pc:spChg chg="mod">
          <ac:chgData name="Nguyen Duc Anh" userId="2b56277e-6cc8-43f3-9c42-990c76e886f1" providerId="ADAL" clId="{C264F09E-3071-4FB3-8BBF-77A865CA1406}" dt="2022-06-21T05:09:43.437" v="71" actId="1076"/>
          <ac:spMkLst>
            <pc:docMk/>
            <pc:sldMk cId="624822166" sldId="416"/>
            <ac:spMk id="3" creationId="{87C402D4-C369-4E67-9384-8ED9370BE555}"/>
          </ac:spMkLst>
        </pc:spChg>
      </pc:sldChg>
      <pc:sldChg chg="addSp delSp modSp mod">
        <pc:chgData name="Nguyen Duc Anh" userId="2b56277e-6cc8-43f3-9c42-990c76e886f1" providerId="ADAL" clId="{C264F09E-3071-4FB3-8BBF-77A865CA1406}" dt="2022-06-21T09:24:51.588" v="2042" actId="478"/>
        <pc:sldMkLst>
          <pc:docMk/>
          <pc:sldMk cId="1448886075" sldId="423"/>
        </pc:sldMkLst>
        <pc:spChg chg="add mod">
          <ac:chgData name="Nguyen Duc Anh" userId="2b56277e-6cc8-43f3-9c42-990c76e886f1" providerId="ADAL" clId="{C264F09E-3071-4FB3-8BBF-77A865CA1406}" dt="2022-06-21T05:14:48.674" v="141" actId="1076"/>
          <ac:spMkLst>
            <pc:docMk/>
            <pc:sldMk cId="1448886075" sldId="423"/>
            <ac:spMk id="3" creationId="{F2650253-3EA5-D422-9B52-D9E8A12B4154}"/>
          </ac:spMkLst>
        </pc:spChg>
        <pc:spChg chg="add del mod">
          <ac:chgData name="Nguyen Duc Anh" userId="2b56277e-6cc8-43f3-9c42-990c76e886f1" providerId="ADAL" clId="{C264F09E-3071-4FB3-8BBF-77A865CA1406}" dt="2022-06-21T05:08:56.128" v="62"/>
          <ac:spMkLst>
            <pc:docMk/>
            <pc:sldMk cId="1448886075" sldId="423"/>
            <ac:spMk id="5" creationId="{D009A7A4-E4C1-C74A-4682-B3721ABECFC8}"/>
          </ac:spMkLst>
        </pc:spChg>
        <pc:spChg chg="add mod">
          <ac:chgData name="Nguyen Duc Anh" userId="2b56277e-6cc8-43f3-9c42-990c76e886f1" providerId="ADAL" clId="{C264F09E-3071-4FB3-8BBF-77A865CA1406}" dt="2022-06-21T06:56:58.728" v="245" actId="20577"/>
          <ac:spMkLst>
            <pc:docMk/>
            <pc:sldMk cId="1448886075" sldId="423"/>
            <ac:spMk id="6" creationId="{67B56BA5-FC6B-47A3-A42C-C084E0D05DCC}"/>
          </ac:spMkLst>
        </pc:spChg>
        <pc:spChg chg="add mod">
          <ac:chgData name="Nguyen Duc Anh" userId="2b56277e-6cc8-43f3-9c42-990c76e886f1" providerId="ADAL" clId="{C264F09E-3071-4FB3-8BBF-77A865CA1406}" dt="2022-06-21T06:57:10.992" v="265" actId="20577"/>
          <ac:spMkLst>
            <pc:docMk/>
            <pc:sldMk cId="1448886075" sldId="423"/>
            <ac:spMk id="7" creationId="{986D1D26-5364-F5C6-472C-4C144C430BF2}"/>
          </ac:spMkLst>
        </pc:spChg>
        <pc:spChg chg="add del mod">
          <ac:chgData name="Nguyen Duc Anh" userId="2b56277e-6cc8-43f3-9c42-990c76e886f1" providerId="ADAL" clId="{C264F09E-3071-4FB3-8BBF-77A865CA1406}" dt="2022-06-21T06:26:34.731" v="172" actId="478"/>
          <ac:spMkLst>
            <pc:docMk/>
            <pc:sldMk cId="1448886075" sldId="423"/>
            <ac:spMk id="8" creationId="{751E9103-B401-8B16-8D58-87F0A62D317B}"/>
          </ac:spMkLst>
        </pc:spChg>
        <pc:spChg chg="add del mod">
          <ac:chgData name="Nguyen Duc Anh" userId="2b56277e-6cc8-43f3-9c42-990c76e886f1" providerId="ADAL" clId="{C264F09E-3071-4FB3-8BBF-77A865CA1406}" dt="2022-06-21T09:24:51.588" v="2042" actId="478"/>
          <ac:spMkLst>
            <pc:docMk/>
            <pc:sldMk cId="1448886075" sldId="423"/>
            <ac:spMk id="10" creationId="{2FAC4BD7-5D48-4531-F030-2FD9D1B948C8}"/>
          </ac:spMkLst>
        </pc:spChg>
      </pc:sldChg>
      <pc:sldChg chg="del">
        <pc:chgData name="Nguyen Duc Anh" userId="2b56277e-6cc8-43f3-9c42-990c76e886f1" providerId="ADAL" clId="{C264F09E-3071-4FB3-8BBF-77A865CA1406}" dt="2022-06-27T16:53:31.376" v="19559" actId="47"/>
        <pc:sldMkLst>
          <pc:docMk/>
          <pc:sldMk cId="1626119825" sldId="436"/>
        </pc:sldMkLst>
      </pc:sldChg>
      <pc:sldChg chg="del">
        <pc:chgData name="Nguyen Duc Anh" userId="2b56277e-6cc8-43f3-9c42-990c76e886f1" providerId="ADAL" clId="{C264F09E-3071-4FB3-8BBF-77A865CA1406}" dt="2022-06-27T16:53:32.729" v="19560" actId="47"/>
        <pc:sldMkLst>
          <pc:docMk/>
          <pc:sldMk cId="1899056847" sldId="437"/>
        </pc:sldMkLst>
      </pc:sldChg>
      <pc:sldChg chg="addSp delSp modSp add mod modTransition">
        <pc:chgData name="Nguyen Duc Anh" userId="2b56277e-6cc8-43f3-9c42-990c76e886f1" providerId="ADAL" clId="{C264F09E-3071-4FB3-8BBF-77A865CA1406}" dt="2022-06-21T14:28:13.652" v="3269" actId="14100"/>
        <pc:sldMkLst>
          <pc:docMk/>
          <pc:sldMk cId="370924725" sldId="445"/>
        </pc:sldMkLst>
        <pc:spChg chg="del">
          <ac:chgData name="Nguyen Duc Anh" userId="2b56277e-6cc8-43f3-9c42-990c76e886f1" providerId="ADAL" clId="{C264F09E-3071-4FB3-8BBF-77A865CA1406}" dt="2022-06-21T06:50:06.587" v="225" actId="478"/>
          <ac:spMkLst>
            <pc:docMk/>
            <pc:sldMk cId="370924725" sldId="445"/>
            <ac:spMk id="3" creationId="{F2650253-3EA5-D422-9B52-D9E8A12B4154}"/>
          </ac:spMkLst>
        </pc:spChg>
        <pc:spChg chg="add mod">
          <ac:chgData name="Nguyen Duc Anh" userId="2b56277e-6cc8-43f3-9c42-990c76e886f1" providerId="ADAL" clId="{C264F09E-3071-4FB3-8BBF-77A865CA1406}" dt="2022-06-21T06:59:53.652" v="351" actId="164"/>
          <ac:spMkLst>
            <pc:docMk/>
            <pc:sldMk cId="370924725" sldId="445"/>
            <ac:spMk id="4" creationId="{A4FA5BC2-6E0A-FAA7-A035-6ED85A47407D}"/>
          </ac:spMkLst>
        </pc:spChg>
        <pc:spChg chg="add mod">
          <ac:chgData name="Nguyen Duc Anh" userId="2b56277e-6cc8-43f3-9c42-990c76e886f1" providerId="ADAL" clId="{C264F09E-3071-4FB3-8BBF-77A865CA1406}" dt="2022-06-21T07:06:14.434" v="461" actId="20577"/>
          <ac:spMkLst>
            <pc:docMk/>
            <pc:sldMk cId="370924725" sldId="445"/>
            <ac:spMk id="5" creationId="{DCE3BACB-DE3D-B1D9-26B6-68114822AFD3}"/>
          </ac:spMkLst>
        </pc:spChg>
        <pc:spChg chg="mod">
          <ac:chgData name="Nguyen Duc Anh" userId="2b56277e-6cc8-43f3-9c42-990c76e886f1" providerId="ADAL" clId="{C264F09E-3071-4FB3-8BBF-77A865CA1406}" dt="2022-06-21T09:57:25.770" v="2912" actId="207"/>
          <ac:spMkLst>
            <pc:docMk/>
            <pc:sldMk cId="370924725" sldId="445"/>
            <ac:spMk id="6" creationId="{67B56BA5-FC6B-47A3-A42C-C084E0D05DCC}"/>
          </ac:spMkLst>
        </pc:spChg>
        <pc:spChg chg="mod">
          <ac:chgData name="Nguyen Duc Anh" userId="2b56277e-6cc8-43f3-9c42-990c76e886f1" providerId="ADAL" clId="{C264F09E-3071-4FB3-8BBF-77A865CA1406}" dt="2022-06-21T09:57:27.667" v="2913" actId="207"/>
          <ac:spMkLst>
            <pc:docMk/>
            <pc:sldMk cId="370924725" sldId="445"/>
            <ac:spMk id="7" creationId="{986D1D26-5364-F5C6-472C-4C144C430BF2}"/>
          </ac:spMkLst>
        </pc:spChg>
        <pc:spChg chg="add del mod">
          <ac:chgData name="Nguyen Duc Anh" userId="2b56277e-6cc8-43f3-9c42-990c76e886f1" providerId="ADAL" clId="{C264F09E-3071-4FB3-8BBF-77A865CA1406}" dt="2022-06-21T09:24:57.475" v="2043" actId="478"/>
          <ac:spMkLst>
            <pc:docMk/>
            <pc:sldMk cId="370924725" sldId="445"/>
            <ac:spMk id="8" creationId="{939E0E37-B64E-E1BD-1C9A-1B6449E31D3E}"/>
          </ac:spMkLst>
        </pc:spChg>
        <pc:spChg chg="del mod">
          <ac:chgData name="Nguyen Duc Anh" userId="2b56277e-6cc8-43f3-9c42-990c76e886f1" providerId="ADAL" clId="{C264F09E-3071-4FB3-8BBF-77A865CA1406}" dt="2022-06-21T06:50:24.299" v="228" actId="478"/>
          <ac:spMkLst>
            <pc:docMk/>
            <pc:sldMk cId="370924725" sldId="445"/>
            <ac:spMk id="10" creationId="{2FAC4BD7-5D48-4531-F030-2FD9D1B948C8}"/>
          </ac:spMkLst>
        </pc:spChg>
        <pc:spChg chg="add del mod">
          <ac:chgData name="Nguyen Duc Anh" userId="2b56277e-6cc8-43f3-9c42-990c76e886f1" providerId="ADAL" clId="{C264F09E-3071-4FB3-8BBF-77A865CA1406}" dt="2022-06-21T06:58:56.935" v="291" actId="478"/>
          <ac:spMkLst>
            <pc:docMk/>
            <pc:sldMk cId="370924725" sldId="445"/>
            <ac:spMk id="11" creationId="{9153532D-C2B1-6C35-E679-2539C91730B6}"/>
          </ac:spMkLst>
        </pc:spChg>
        <pc:spChg chg="add mod">
          <ac:chgData name="Nguyen Duc Anh" userId="2b56277e-6cc8-43f3-9c42-990c76e886f1" providerId="ADAL" clId="{C264F09E-3071-4FB3-8BBF-77A865CA1406}" dt="2022-06-21T07:02:30.317" v="454" actId="1038"/>
          <ac:spMkLst>
            <pc:docMk/>
            <pc:sldMk cId="370924725" sldId="445"/>
            <ac:spMk id="12" creationId="{BC0A7A1D-306E-1C2D-8F04-1E5504AB33AD}"/>
          </ac:spMkLst>
        </pc:spChg>
        <pc:spChg chg="add mod">
          <ac:chgData name="Nguyen Duc Anh" userId="2b56277e-6cc8-43f3-9c42-990c76e886f1" providerId="ADAL" clId="{C264F09E-3071-4FB3-8BBF-77A865CA1406}" dt="2022-06-21T07:02:30.317" v="454" actId="1038"/>
          <ac:spMkLst>
            <pc:docMk/>
            <pc:sldMk cId="370924725" sldId="445"/>
            <ac:spMk id="13" creationId="{7012FFF7-DA52-C272-1B6A-176F01EF3C68}"/>
          </ac:spMkLst>
        </pc:spChg>
        <pc:spChg chg="add mod">
          <ac:chgData name="Nguyen Duc Anh" userId="2b56277e-6cc8-43f3-9c42-990c76e886f1" providerId="ADAL" clId="{C264F09E-3071-4FB3-8BBF-77A865CA1406}" dt="2022-06-21T06:59:53.652" v="351" actId="164"/>
          <ac:spMkLst>
            <pc:docMk/>
            <pc:sldMk cId="370924725" sldId="445"/>
            <ac:spMk id="14" creationId="{88E69B86-5AD6-8A8C-B240-92602302CCE8}"/>
          </ac:spMkLst>
        </pc:spChg>
        <pc:spChg chg="add del mod">
          <ac:chgData name="Nguyen Duc Anh" userId="2b56277e-6cc8-43f3-9c42-990c76e886f1" providerId="ADAL" clId="{C264F09E-3071-4FB3-8BBF-77A865CA1406}" dt="2022-06-21T06:59:39.564" v="348" actId="478"/>
          <ac:spMkLst>
            <pc:docMk/>
            <pc:sldMk cId="370924725" sldId="445"/>
            <ac:spMk id="15" creationId="{A7BA8C7D-5C43-57EA-F32B-F4ED24960CFF}"/>
          </ac:spMkLst>
        </pc:spChg>
        <pc:spChg chg="add mod">
          <ac:chgData name="Nguyen Duc Anh" userId="2b56277e-6cc8-43f3-9c42-990c76e886f1" providerId="ADAL" clId="{C264F09E-3071-4FB3-8BBF-77A865CA1406}" dt="2022-06-21T07:02:30.317" v="454" actId="1038"/>
          <ac:spMkLst>
            <pc:docMk/>
            <pc:sldMk cId="370924725" sldId="445"/>
            <ac:spMk id="16" creationId="{37E2B04F-05ED-3C9D-D4B6-E9AB8C60F2F4}"/>
          </ac:spMkLst>
        </pc:spChg>
        <pc:spChg chg="add del mod">
          <ac:chgData name="Nguyen Duc Anh" userId="2b56277e-6cc8-43f3-9c42-990c76e886f1" providerId="ADAL" clId="{C264F09E-3071-4FB3-8BBF-77A865CA1406}" dt="2022-06-21T07:08:58.431" v="505" actId="478"/>
          <ac:spMkLst>
            <pc:docMk/>
            <pc:sldMk cId="370924725" sldId="445"/>
            <ac:spMk id="19" creationId="{A26DCFD0-EA63-1E89-16F4-51D2F1DEF959}"/>
          </ac:spMkLst>
        </pc:spChg>
        <pc:spChg chg="add del mod">
          <ac:chgData name="Nguyen Duc Anh" userId="2b56277e-6cc8-43f3-9c42-990c76e886f1" providerId="ADAL" clId="{C264F09E-3071-4FB3-8BBF-77A865CA1406}" dt="2022-06-21T09:42:13.734" v="2388" actId="478"/>
          <ac:spMkLst>
            <pc:docMk/>
            <pc:sldMk cId="370924725" sldId="445"/>
            <ac:spMk id="20" creationId="{E5619ADC-C993-964D-C5F4-9A7C1F870B23}"/>
          </ac:spMkLst>
        </pc:spChg>
        <pc:spChg chg="add mod">
          <ac:chgData name="Nguyen Duc Anh" userId="2b56277e-6cc8-43f3-9c42-990c76e886f1" providerId="ADAL" clId="{C264F09E-3071-4FB3-8BBF-77A865CA1406}" dt="2022-06-21T07:13:55.171" v="665" actId="571"/>
          <ac:spMkLst>
            <pc:docMk/>
            <pc:sldMk cId="370924725" sldId="445"/>
            <ac:spMk id="23" creationId="{2923E955-B1AF-E967-0696-510E4AB4735A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24" creationId="{DCD57593-D576-AE36-BBE9-72C8131D6B18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25" creationId="{4232A102-C8AB-A2C6-97C0-BD4F874EB4A7}"/>
          </ac:spMkLst>
        </pc:spChg>
        <pc:spChg chg="add mod">
          <ac:chgData name="Nguyen Duc Anh" userId="2b56277e-6cc8-43f3-9c42-990c76e886f1" providerId="ADAL" clId="{C264F09E-3071-4FB3-8BBF-77A865CA1406}" dt="2022-06-21T09:31:39.494" v="2165" actId="14100"/>
          <ac:spMkLst>
            <pc:docMk/>
            <pc:sldMk cId="370924725" sldId="445"/>
            <ac:spMk id="26" creationId="{6C50B5C4-37B1-A880-30A3-C49455219DDB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27" creationId="{81C0385C-58DC-D4DA-E647-43327B9A4953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43" creationId="{95A476E4-441C-5987-0305-FA28BD899429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44" creationId="{27BA757D-3C1E-128F-92AA-A6B0C8D54BBA}"/>
          </ac:spMkLst>
        </pc:spChg>
        <pc:spChg chg="add mod">
          <ac:chgData name="Nguyen Duc Anh" userId="2b56277e-6cc8-43f3-9c42-990c76e886f1" providerId="ADAL" clId="{C264F09E-3071-4FB3-8BBF-77A865CA1406}" dt="2022-06-21T09:32:01.505" v="2173" actId="20577"/>
          <ac:spMkLst>
            <pc:docMk/>
            <pc:sldMk cId="370924725" sldId="445"/>
            <ac:spMk id="45" creationId="{CC04B57D-3DC9-D0DD-E9B7-C39057C01560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46" creationId="{05C86916-C85C-2E6B-5E0C-1154A759A989}"/>
          </ac:spMkLst>
        </pc:spChg>
        <pc:spChg chg="add mod">
          <ac:chgData name="Nguyen Duc Anh" userId="2b56277e-6cc8-43f3-9c42-990c76e886f1" providerId="ADAL" clId="{C264F09E-3071-4FB3-8BBF-77A865CA1406}" dt="2022-06-21T07:28:34.060" v="1391" actId="571"/>
          <ac:spMkLst>
            <pc:docMk/>
            <pc:sldMk cId="370924725" sldId="445"/>
            <ac:spMk id="51" creationId="{006E8C8E-DA24-3654-DAB9-0EBC1EB21C84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55" creationId="{F24B863B-0C4A-9DD0-B1FF-F144B74B6189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60" creationId="{52A06B4B-43AD-AC37-0FDA-15127BFB7CE7}"/>
          </ac:spMkLst>
        </pc:spChg>
        <pc:spChg chg="add del mod">
          <ac:chgData name="Nguyen Duc Anh" userId="2b56277e-6cc8-43f3-9c42-990c76e886f1" providerId="ADAL" clId="{C264F09E-3071-4FB3-8BBF-77A865CA1406}" dt="2022-06-21T07:34:37.178" v="1710" actId="478"/>
          <ac:spMkLst>
            <pc:docMk/>
            <pc:sldMk cId="370924725" sldId="445"/>
            <ac:spMk id="61" creationId="{DECA1917-7043-91AC-EB07-AA88DCB20384}"/>
          </ac:spMkLst>
        </pc:spChg>
        <pc:spChg chg="add del mod">
          <ac:chgData name="Nguyen Duc Anh" userId="2b56277e-6cc8-43f3-9c42-990c76e886f1" providerId="ADAL" clId="{C264F09E-3071-4FB3-8BBF-77A865CA1406}" dt="2022-06-21T08:01:37.037" v="2018" actId="478"/>
          <ac:spMkLst>
            <pc:docMk/>
            <pc:sldMk cId="370924725" sldId="445"/>
            <ac:spMk id="62" creationId="{3C268E0A-A82F-81C6-9E7E-9CD56E395743}"/>
          </ac:spMkLst>
        </pc:spChg>
        <pc:spChg chg="add del mod">
          <ac:chgData name="Nguyen Duc Anh" userId="2b56277e-6cc8-43f3-9c42-990c76e886f1" providerId="ADAL" clId="{C264F09E-3071-4FB3-8BBF-77A865CA1406}" dt="2022-06-21T09:42:18.697" v="2391" actId="478"/>
          <ac:spMkLst>
            <pc:docMk/>
            <pc:sldMk cId="370924725" sldId="445"/>
            <ac:spMk id="63" creationId="{058075BD-E2BC-645A-43DB-0D9B3E0A0B51}"/>
          </ac:spMkLst>
        </pc:spChg>
        <pc:spChg chg="add mod">
          <ac:chgData name="Nguyen Duc Anh" userId="2b56277e-6cc8-43f3-9c42-990c76e886f1" providerId="ADAL" clId="{C264F09E-3071-4FB3-8BBF-77A865CA1406}" dt="2022-06-21T09:32:35.793" v="2183" actId="1076"/>
          <ac:spMkLst>
            <pc:docMk/>
            <pc:sldMk cId="370924725" sldId="445"/>
            <ac:spMk id="78" creationId="{72375135-2709-629F-DA1E-D5F853F5044C}"/>
          </ac:spMkLst>
        </pc:spChg>
        <pc:spChg chg="add mod">
          <ac:chgData name="Nguyen Duc Anh" userId="2b56277e-6cc8-43f3-9c42-990c76e886f1" providerId="ADAL" clId="{C264F09E-3071-4FB3-8BBF-77A865CA1406}" dt="2022-06-21T09:28:46.078" v="2119" actId="164"/>
          <ac:spMkLst>
            <pc:docMk/>
            <pc:sldMk cId="370924725" sldId="445"/>
            <ac:spMk id="80" creationId="{911E99BE-E107-0159-6B3C-1704F7535658}"/>
          </ac:spMkLst>
        </pc:spChg>
        <pc:spChg chg="add mod">
          <ac:chgData name="Nguyen Duc Anh" userId="2b56277e-6cc8-43f3-9c42-990c76e886f1" providerId="ADAL" clId="{C264F09E-3071-4FB3-8BBF-77A865CA1406}" dt="2022-06-21T14:28:13.652" v="3269" actId="14100"/>
          <ac:spMkLst>
            <pc:docMk/>
            <pc:sldMk cId="370924725" sldId="445"/>
            <ac:spMk id="86" creationId="{0A8AF0BA-3DB6-71E0-B39E-D0F513424527}"/>
          </ac:spMkLst>
        </pc:spChg>
        <pc:spChg chg="add mod">
          <ac:chgData name="Nguyen Duc Anh" userId="2b56277e-6cc8-43f3-9c42-990c76e886f1" providerId="ADAL" clId="{C264F09E-3071-4FB3-8BBF-77A865CA1406}" dt="2022-06-21T09:53:57.639" v="2888" actId="20577"/>
          <ac:spMkLst>
            <pc:docMk/>
            <pc:sldMk cId="370924725" sldId="445"/>
            <ac:spMk id="87" creationId="{5097BC04-DAF6-CE9B-16B9-04604357609F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0" creationId="{9EAAEBC4-7AA8-EBF2-98A9-4A80BAE432E5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1" creationId="{A913D140-D213-3D79-99DA-8157205A1CC1}"/>
          </ac:spMkLst>
        </pc:spChg>
        <pc:spChg chg="mod">
          <ac:chgData name="Nguyen Duc Anh" userId="2b56277e-6cc8-43f3-9c42-990c76e886f1" providerId="ADAL" clId="{C264F09E-3071-4FB3-8BBF-77A865CA1406}" dt="2022-06-21T09:53:31.272" v="2878" actId="20577"/>
          <ac:spMkLst>
            <pc:docMk/>
            <pc:sldMk cId="370924725" sldId="445"/>
            <ac:spMk id="92" creationId="{2E0C45A0-FB15-971F-3FE7-BA2747D8636F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4" creationId="{3B1015B7-EFAE-C08D-66D8-99D0B519D9AA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5" creationId="{2611A8A4-D286-A375-333C-961626F96575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6" creationId="{3FCA7FA3-AC74-5669-985F-C159EEDFF8F0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7" creationId="{B325FC3B-2EC8-AE58-6F01-9869199F4609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8" creationId="{37418CE9-2ADF-BC1E-D72A-5423E9FA86D7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99" creationId="{9724675B-ADFD-DB3F-184D-0224EDECA02C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103" creationId="{3EAED709-DD7F-BCF0-8D34-C9DB730503C9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104" creationId="{10E73A37-00D9-68B6-47CB-BF566C3F2623}"/>
          </ac:spMkLst>
        </pc:spChg>
        <pc:spChg chg="mod">
          <ac:chgData name="Nguyen Duc Anh" userId="2b56277e-6cc8-43f3-9c42-990c76e886f1" providerId="ADAL" clId="{C264F09E-3071-4FB3-8BBF-77A865CA1406}" dt="2022-06-21T09:58:31.779" v="2969" actId="20577"/>
          <ac:spMkLst>
            <pc:docMk/>
            <pc:sldMk cId="370924725" sldId="445"/>
            <ac:spMk id="105" creationId="{648F9470-F207-63BF-18F8-7F38E060E08B}"/>
          </ac:spMkLst>
        </pc:spChg>
        <pc:spChg chg="mod">
          <ac:chgData name="Nguyen Duc Anh" userId="2b56277e-6cc8-43f3-9c42-990c76e886f1" providerId="ADAL" clId="{C264F09E-3071-4FB3-8BBF-77A865CA1406}" dt="2022-06-21T09:56:35.523" v="2907" actId="1037"/>
          <ac:spMkLst>
            <pc:docMk/>
            <pc:sldMk cId="370924725" sldId="445"/>
            <ac:spMk id="106" creationId="{8EFAC7F4-A2E0-DBF5-D2E2-A15D22AEDBC4}"/>
          </ac:spMkLst>
        </pc:spChg>
        <pc:spChg chg="mod">
          <ac:chgData name="Nguyen Duc Anh" userId="2b56277e-6cc8-43f3-9c42-990c76e886f1" providerId="ADAL" clId="{C264F09E-3071-4FB3-8BBF-77A865CA1406}" dt="2022-06-21T09:53:06.239" v="2870"/>
          <ac:spMkLst>
            <pc:docMk/>
            <pc:sldMk cId="370924725" sldId="445"/>
            <ac:spMk id="111" creationId="{5D855F74-8DE4-5FDB-F3B5-3CE554C0F48A}"/>
          </ac:spMkLst>
        </pc:spChg>
        <pc:spChg chg="mod">
          <ac:chgData name="Nguyen Duc Anh" userId="2b56277e-6cc8-43f3-9c42-990c76e886f1" providerId="ADAL" clId="{C264F09E-3071-4FB3-8BBF-77A865CA1406}" dt="2022-06-21T09:58:10.494" v="2936" actId="207"/>
          <ac:spMkLst>
            <pc:docMk/>
            <pc:sldMk cId="370924725" sldId="445"/>
            <ac:spMk id="113" creationId="{C13824FC-4661-F258-6823-DF5FCA81E0E7}"/>
          </ac:spMkLst>
        </pc:spChg>
        <pc:spChg chg="mod">
          <ac:chgData name="Nguyen Duc Anh" userId="2b56277e-6cc8-43f3-9c42-990c76e886f1" providerId="ADAL" clId="{C264F09E-3071-4FB3-8BBF-77A865CA1406}" dt="2022-06-21T09:53:25.894" v="2876" actId="1076"/>
          <ac:spMkLst>
            <pc:docMk/>
            <pc:sldMk cId="370924725" sldId="445"/>
            <ac:spMk id="118" creationId="{84D65426-93BF-1F99-0A12-0BDA87A4581D}"/>
          </ac:spMkLst>
        </pc:spChg>
        <pc:spChg chg="mod">
          <ac:chgData name="Nguyen Duc Anh" userId="2b56277e-6cc8-43f3-9c42-990c76e886f1" providerId="ADAL" clId="{C264F09E-3071-4FB3-8BBF-77A865CA1406}" dt="2022-06-21T09:53:19.490" v="2873" actId="1076"/>
          <ac:spMkLst>
            <pc:docMk/>
            <pc:sldMk cId="370924725" sldId="445"/>
            <ac:spMk id="119" creationId="{18DA7C35-6DC0-E6A1-0624-FF37EDA45D34}"/>
          </ac:spMkLst>
        </pc:spChg>
        <pc:spChg chg="add mod">
          <ac:chgData name="Nguyen Duc Anh" userId="2b56277e-6cc8-43f3-9c42-990c76e886f1" providerId="ADAL" clId="{C264F09E-3071-4FB3-8BBF-77A865CA1406}" dt="2022-06-21T10:05:12.660" v="3056" actId="14100"/>
          <ac:spMkLst>
            <pc:docMk/>
            <pc:sldMk cId="370924725" sldId="445"/>
            <ac:spMk id="129" creationId="{E518BAA4-01D9-D3B5-B776-87885C69CA01}"/>
          </ac:spMkLst>
        </pc:spChg>
        <pc:grpChg chg="add mod">
          <ac:chgData name="Nguyen Duc Anh" userId="2b56277e-6cc8-43f3-9c42-990c76e886f1" providerId="ADAL" clId="{C264F09E-3071-4FB3-8BBF-77A865CA1406}" dt="2022-06-21T07:00:28.691" v="357" actId="164"/>
          <ac:grpSpMkLst>
            <pc:docMk/>
            <pc:sldMk cId="370924725" sldId="445"/>
            <ac:grpSpMk id="9" creationId="{7C6FC77E-22D9-249B-1C2A-EB7DF0A5F3B3}"/>
          </ac:grpSpMkLst>
        </pc:grpChg>
        <pc:grpChg chg="add mod">
          <ac:chgData name="Nguyen Duc Anh" userId="2b56277e-6cc8-43f3-9c42-990c76e886f1" providerId="ADAL" clId="{C264F09E-3071-4FB3-8BBF-77A865CA1406}" dt="2022-06-21T07:00:28.691" v="357" actId="164"/>
          <ac:grpSpMkLst>
            <pc:docMk/>
            <pc:sldMk cId="370924725" sldId="445"/>
            <ac:grpSpMk id="17" creationId="{DEBF04F9-72F5-5FDC-66B7-F7239AB05386}"/>
          </ac:grpSpMkLst>
        </pc:grpChg>
        <pc:grpChg chg="add del mod">
          <ac:chgData name="Nguyen Duc Anh" userId="2b56277e-6cc8-43f3-9c42-990c76e886f1" providerId="ADAL" clId="{C264F09E-3071-4FB3-8BBF-77A865CA1406}" dt="2022-06-21T07:08:56.734" v="504" actId="478"/>
          <ac:grpSpMkLst>
            <pc:docMk/>
            <pc:sldMk cId="370924725" sldId="445"/>
            <ac:grpSpMk id="18" creationId="{0BF0C99E-1811-EE76-C55F-D940D5A38E02}"/>
          </ac:grpSpMkLst>
        </pc:grpChg>
        <pc:grpChg chg="add del mod">
          <ac:chgData name="Nguyen Duc Anh" userId="2b56277e-6cc8-43f3-9c42-990c76e886f1" providerId="ADAL" clId="{C264F09E-3071-4FB3-8BBF-77A865CA1406}" dt="2022-06-21T09:53:00.204" v="2869" actId="478"/>
          <ac:grpSpMkLst>
            <pc:docMk/>
            <pc:sldMk cId="370924725" sldId="445"/>
            <ac:grpSpMk id="81" creationId="{84EDF4B5-A240-DA0C-284E-1BB3BDF32FE1}"/>
          </ac:grpSpMkLst>
        </pc:grpChg>
        <pc:grpChg chg="add mod">
          <ac:chgData name="Nguyen Duc Anh" userId="2b56277e-6cc8-43f3-9c42-990c76e886f1" providerId="ADAL" clId="{C264F09E-3071-4FB3-8BBF-77A865CA1406}" dt="2022-06-21T09:53:11.207" v="2871" actId="1076"/>
          <ac:grpSpMkLst>
            <pc:docMk/>
            <pc:sldMk cId="370924725" sldId="445"/>
            <ac:grpSpMk id="88" creationId="{D6F0146D-0127-0F8A-CC4F-807F4185EC76}"/>
          </ac:grpSpMkLst>
        </pc:grpChg>
        <pc:grpChg chg="mod">
          <ac:chgData name="Nguyen Duc Anh" userId="2b56277e-6cc8-43f3-9c42-990c76e886f1" providerId="ADAL" clId="{C264F09E-3071-4FB3-8BBF-77A865CA1406}" dt="2022-06-21T09:53:06.239" v="2870"/>
          <ac:grpSpMkLst>
            <pc:docMk/>
            <pc:sldMk cId="370924725" sldId="445"/>
            <ac:grpSpMk id="89" creationId="{2B645859-F7E6-6689-F642-9865CD481004}"/>
          </ac:grpSpMkLst>
        </pc:grpChg>
        <pc:picChg chg="add del mod">
          <ac:chgData name="Nguyen Duc Anh" userId="2b56277e-6cc8-43f3-9c42-990c76e886f1" providerId="ADAL" clId="{C264F09E-3071-4FB3-8BBF-77A865CA1406}" dt="2022-06-21T07:34:21.993" v="1709" actId="478"/>
          <ac:picMkLst>
            <pc:docMk/>
            <pc:sldMk cId="370924725" sldId="445"/>
            <ac:picMk id="22" creationId="{D31EF8C0-8C81-DFE5-1858-371FDE04888F}"/>
          </ac:picMkLst>
        </pc:picChg>
        <pc:cxnChg chg="add mod">
          <ac:chgData name="Nguyen Duc Anh" userId="2b56277e-6cc8-43f3-9c42-990c76e886f1" providerId="ADAL" clId="{C264F09E-3071-4FB3-8BBF-77A865CA1406}" dt="2022-06-21T09:53:00.204" v="2869" actId="478"/>
          <ac:cxnSpMkLst>
            <pc:docMk/>
            <pc:sldMk cId="370924725" sldId="445"/>
            <ac:cxnSpMk id="29" creationId="{539A5205-5B4A-B671-AD6F-BFCDA9C41E9C}"/>
          </ac:cxnSpMkLst>
        </pc:cxnChg>
        <pc:cxnChg chg="add mod">
          <ac:chgData name="Nguyen Duc Anh" userId="2b56277e-6cc8-43f3-9c42-990c76e886f1" providerId="ADAL" clId="{C264F09E-3071-4FB3-8BBF-77A865CA1406}" dt="2022-06-21T09:53:00.204" v="2869" actId="478"/>
          <ac:cxnSpMkLst>
            <pc:docMk/>
            <pc:sldMk cId="370924725" sldId="445"/>
            <ac:cxnSpMk id="31" creationId="{D835EB62-1553-66E2-F62F-F05C43858E80}"/>
          </ac:cxnSpMkLst>
        </pc:cxnChg>
        <pc:cxnChg chg="add mod">
          <ac:chgData name="Nguyen Duc Anh" userId="2b56277e-6cc8-43f3-9c42-990c76e886f1" providerId="ADAL" clId="{C264F09E-3071-4FB3-8BBF-77A865CA1406}" dt="2022-06-21T09:53:00.204" v="2869" actId="478"/>
          <ac:cxnSpMkLst>
            <pc:docMk/>
            <pc:sldMk cId="370924725" sldId="445"/>
            <ac:cxnSpMk id="36" creationId="{CA0EA120-E15B-68CE-E743-0823E183BA5F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47" creationId="{C5120EFF-ED7C-AABA-B88F-5A8CCCB3D1BA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48" creationId="{7216F848-9A23-4DE7-69F9-925794397204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49" creationId="{D7C8D8E0-6EBC-200C-91DB-E988C755A393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54" creationId="{094F8D70-28C5-9932-7466-820361244666}"/>
          </ac:cxnSpMkLst>
        </pc:cxnChg>
        <pc:cxnChg chg="add mod">
          <ac:chgData name="Nguyen Duc Anh" userId="2b56277e-6cc8-43f3-9c42-990c76e886f1" providerId="ADAL" clId="{C264F09E-3071-4FB3-8BBF-77A865CA1406}" dt="2022-06-21T09:32:17.496" v="2175" actId="1035"/>
          <ac:cxnSpMkLst>
            <pc:docMk/>
            <pc:sldMk cId="370924725" sldId="445"/>
            <ac:cxnSpMk id="57" creationId="{CB8C4422-E441-4BBB-8CB2-9EF20A4C0280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65" creationId="{6A568C25-F3D0-4490-1F03-B30CEBF7B01F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68" creationId="{FAC9E10B-7EDC-3C13-F9CE-3BA28CD84966}"/>
          </ac:cxnSpMkLst>
        </pc:cxnChg>
        <pc:cxnChg chg="add mod">
          <ac:chgData name="Nguyen Duc Anh" userId="2b56277e-6cc8-43f3-9c42-990c76e886f1" providerId="ADAL" clId="{C264F09E-3071-4FB3-8BBF-77A865CA1406}" dt="2022-06-21T09:28:46.078" v="2119" actId="164"/>
          <ac:cxnSpMkLst>
            <pc:docMk/>
            <pc:sldMk cId="370924725" sldId="445"/>
            <ac:cxnSpMk id="72" creationId="{C94429CE-79B5-D2F8-B8AA-772466600927}"/>
          </ac:cxnSpMkLst>
        </pc:cxnChg>
        <pc:cxnChg chg="add del mod">
          <ac:chgData name="Nguyen Duc Anh" userId="2b56277e-6cc8-43f3-9c42-990c76e886f1" providerId="ADAL" clId="{C264F09E-3071-4FB3-8BBF-77A865CA1406}" dt="2022-06-21T09:27:04.321" v="2070" actId="478"/>
          <ac:cxnSpMkLst>
            <pc:docMk/>
            <pc:sldMk cId="370924725" sldId="445"/>
            <ac:cxnSpMk id="73" creationId="{EEB9FBC8-BEB7-C06D-34E4-2189BA115670}"/>
          </ac:cxnSpMkLst>
        </pc:cxnChg>
        <pc:cxnChg chg="add mod">
          <ac:chgData name="Nguyen Duc Anh" userId="2b56277e-6cc8-43f3-9c42-990c76e886f1" providerId="ADAL" clId="{C264F09E-3071-4FB3-8BBF-77A865CA1406}" dt="2022-06-21T09:32:32.863" v="2182" actId="1037"/>
          <ac:cxnSpMkLst>
            <pc:docMk/>
            <pc:sldMk cId="370924725" sldId="445"/>
            <ac:cxnSpMk id="77" creationId="{7D342651-BA56-159E-CEBD-740A3AB5816B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93" creationId="{C0E05352-9E60-626D-BE30-6D2A112FA1FA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00" creationId="{F214DE3A-701F-9C87-6878-FBC8F5584589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01" creationId="{1AE83795-0A87-19BD-B477-42B00538932C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02" creationId="{8EA258CE-5AA4-0E7C-A58E-DC735AE73777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07" creationId="{4C5F1263-DDFB-5F47-3216-93E6BC63C0F2}"/>
          </ac:cxnSpMkLst>
        </pc:cxnChg>
        <pc:cxnChg chg="mod">
          <ac:chgData name="Nguyen Duc Anh" userId="2b56277e-6cc8-43f3-9c42-990c76e886f1" providerId="ADAL" clId="{C264F09E-3071-4FB3-8BBF-77A865CA1406}" dt="2022-06-21T09:56:40.394" v="2908" actId="14100"/>
          <ac:cxnSpMkLst>
            <pc:docMk/>
            <pc:sldMk cId="370924725" sldId="445"/>
            <ac:cxnSpMk id="108" creationId="{496C6E7B-4656-8679-08BB-C14F7C2A97BA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09" creationId="{B6F29D90-E19E-1B17-FCC3-D677ECBADEAF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10" creationId="{376702B3-F4AC-06B1-8077-85639852E83B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12" creationId="{ED26116F-6AB7-0A51-7323-15720A6A1EF0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14" creationId="{4E2E1985-756F-6AFE-4A64-29482BDD796B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15" creationId="{EC139715-F843-E328-1EE1-99A263C103B0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16" creationId="{956CD625-77F0-91A6-6B07-E076530FF1A1}"/>
          </ac:cxnSpMkLst>
        </pc:cxnChg>
        <pc:cxnChg chg="mod">
          <ac:chgData name="Nguyen Duc Anh" userId="2b56277e-6cc8-43f3-9c42-990c76e886f1" providerId="ADAL" clId="{C264F09E-3071-4FB3-8BBF-77A865CA1406}" dt="2022-06-21T09:53:24.066" v="2875" actId="14100"/>
          <ac:cxnSpMkLst>
            <pc:docMk/>
            <pc:sldMk cId="370924725" sldId="445"/>
            <ac:cxnSpMk id="117" creationId="{AF3B7D8C-ACB8-8EF0-1C50-C776BEA2BD6E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20" creationId="{11EBFAEE-2FB3-B786-6272-47EC614143F8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21" creationId="{8029FD48-F545-EE21-A8C6-CFD75B139242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22" creationId="{1BC4E619-B48A-CFA4-6E16-A98D37D97721}"/>
          </ac:cxnSpMkLst>
        </pc:cxnChg>
        <pc:cxnChg chg="mod">
          <ac:chgData name="Nguyen Duc Anh" userId="2b56277e-6cc8-43f3-9c42-990c76e886f1" providerId="ADAL" clId="{C264F09E-3071-4FB3-8BBF-77A865CA1406}" dt="2022-06-21T09:53:06.239" v="2870"/>
          <ac:cxnSpMkLst>
            <pc:docMk/>
            <pc:sldMk cId="370924725" sldId="445"/>
            <ac:cxnSpMk id="123" creationId="{C3825C22-E5D4-20D9-47F7-BDD664DEE2D6}"/>
          </ac:cxnSpMkLst>
        </pc:cxnChg>
      </pc:sldChg>
      <pc:sldChg chg="addSp delSp modSp new mod ord modTransition modAnim">
        <pc:chgData name="Nguyen Duc Anh" userId="2b56277e-6cc8-43f3-9c42-990c76e886f1" providerId="ADAL" clId="{C264F09E-3071-4FB3-8BBF-77A865CA1406}" dt="2022-06-30T04:55:12.494" v="19562" actId="20577"/>
        <pc:sldMkLst>
          <pc:docMk/>
          <pc:sldMk cId="615789430" sldId="446"/>
        </pc:sldMkLst>
        <pc:spChg chg="del">
          <ac:chgData name="Nguyen Duc Anh" userId="2b56277e-6cc8-43f3-9c42-990c76e886f1" providerId="ADAL" clId="{C264F09E-3071-4FB3-8BBF-77A865CA1406}" dt="2022-06-21T09:29:36.038" v="2128" actId="478"/>
          <ac:spMkLst>
            <pc:docMk/>
            <pc:sldMk cId="615789430" sldId="446"/>
            <ac:spMk id="2" creationId="{A8A741E3-31B6-65FD-A0DB-83C4800FBFB2}"/>
          </ac:spMkLst>
        </pc:spChg>
        <pc:spChg chg="add mod">
          <ac:chgData name="Nguyen Duc Anh" userId="2b56277e-6cc8-43f3-9c42-990c76e886f1" providerId="ADAL" clId="{C264F09E-3071-4FB3-8BBF-77A865CA1406}" dt="2022-06-23T08:05:00.720" v="10128" actId="571"/>
          <ac:spMkLst>
            <pc:docMk/>
            <pc:sldMk cId="615789430" sldId="446"/>
            <ac:spMk id="2" creationId="{B57B6CD4-0392-516F-0866-B6F1410C6B96}"/>
          </ac:spMkLst>
        </pc:spChg>
        <pc:spChg chg="add del mod">
          <ac:chgData name="Nguyen Duc Anh" userId="2b56277e-6cc8-43f3-9c42-990c76e886f1" providerId="ADAL" clId="{C264F09E-3071-4FB3-8BBF-77A865CA1406}" dt="2022-06-21T15:40:10.614" v="3307" actId="478"/>
          <ac:spMkLst>
            <pc:docMk/>
            <pc:sldMk cId="615789430" sldId="446"/>
            <ac:spMk id="2" creationId="{B75499AE-68D6-84ED-0F75-29AE12C724DC}"/>
          </ac:spMkLst>
        </pc:spChg>
        <pc:spChg chg="del">
          <ac:chgData name="Nguyen Duc Anh" userId="2b56277e-6cc8-43f3-9c42-990c76e886f1" providerId="ADAL" clId="{C264F09E-3071-4FB3-8BBF-77A865CA1406}" dt="2022-06-21T09:29:36.038" v="2128" actId="478"/>
          <ac:spMkLst>
            <pc:docMk/>
            <pc:sldMk cId="615789430" sldId="446"/>
            <ac:spMk id="3" creationId="{56938B8B-04F1-C603-45E8-6015C2604EFF}"/>
          </ac:spMkLst>
        </pc:spChg>
        <pc:spChg chg="add del mod">
          <ac:chgData name="Nguyen Duc Anh" userId="2b56277e-6cc8-43f3-9c42-990c76e886f1" providerId="ADAL" clId="{C264F09E-3071-4FB3-8BBF-77A865CA1406}" dt="2022-06-21T15:40:11.696" v="3308" actId="478"/>
          <ac:spMkLst>
            <pc:docMk/>
            <pc:sldMk cId="615789430" sldId="446"/>
            <ac:spMk id="3" creationId="{815C7530-90A2-A3FF-5DC4-6ED9B7870845}"/>
          </ac:spMkLst>
        </pc:spChg>
        <pc:spChg chg="add del mod">
          <ac:chgData name="Nguyen Duc Anh" userId="2b56277e-6cc8-43f3-9c42-990c76e886f1" providerId="ADAL" clId="{C264F09E-3071-4FB3-8BBF-77A865CA1406}" dt="2022-06-21T15:40:09.734" v="3306" actId="478"/>
          <ac:spMkLst>
            <pc:docMk/>
            <pc:sldMk cId="615789430" sldId="446"/>
            <ac:spMk id="4" creationId="{6C52FE78-E14E-B630-DADE-690F051430F6}"/>
          </ac:spMkLst>
        </pc:spChg>
        <pc:spChg chg="del">
          <ac:chgData name="Nguyen Duc Anh" userId="2b56277e-6cc8-43f3-9c42-990c76e886f1" providerId="ADAL" clId="{C264F09E-3071-4FB3-8BBF-77A865CA1406}" dt="2022-06-21T09:29:36.038" v="2128" actId="478"/>
          <ac:spMkLst>
            <pc:docMk/>
            <pc:sldMk cId="615789430" sldId="446"/>
            <ac:spMk id="4" creationId="{9BF5B2A4-973A-4736-01F9-8C40E08EB3C6}"/>
          </ac:spMkLst>
        </pc:spChg>
        <pc:spChg chg="add del mod">
          <ac:chgData name="Nguyen Duc Anh" userId="2b56277e-6cc8-43f3-9c42-990c76e886f1" providerId="ADAL" clId="{C264F09E-3071-4FB3-8BBF-77A865CA1406}" dt="2022-06-21T15:40:03.750" v="3302" actId="478"/>
          <ac:spMkLst>
            <pc:docMk/>
            <pc:sldMk cId="615789430" sldId="446"/>
            <ac:spMk id="5" creationId="{513E792D-7224-F14F-207B-C7D672603AB9}"/>
          </ac:spMkLst>
        </pc:spChg>
        <pc:spChg chg="add mod">
          <ac:chgData name="Nguyen Duc Anh" userId="2b56277e-6cc8-43f3-9c42-990c76e886f1" providerId="ADAL" clId="{C264F09E-3071-4FB3-8BBF-77A865CA1406}" dt="2022-06-23T08:05:00.720" v="10128" actId="571"/>
          <ac:spMkLst>
            <pc:docMk/>
            <pc:sldMk cId="615789430" sldId="446"/>
            <ac:spMk id="5" creationId="{56B6CF6A-E5D5-CCA4-45D5-E0EC135F084C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6" creationId="{69898013-027D-A0C9-48E5-AA9E34250325}"/>
          </ac:spMkLst>
        </pc:spChg>
        <pc:spChg chg="add del mod">
          <ac:chgData name="Nguyen Duc Anh" userId="2b56277e-6cc8-43f3-9c42-990c76e886f1" providerId="ADAL" clId="{C264F09E-3071-4FB3-8BBF-77A865CA1406}" dt="2022-06-21T15:40:05.104" v="3303" actId="478"/>
          <ac:spMkLst>
            <pc:docMk/>
            <pc:sldMk cId="615789430" sldId="446"/>
            <ac:spMk id="6" creationId="{FF02E811-C5FE-D6EF-34B1-83092D00F653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7" creationId="{69C4CD86-B1B5-A86E-B8A0-D63AE6D1DC4B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7" creationId="{7F150A05-5C2A-0FA4-7C24-77C77B68038A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8" creationId="{90ED974C-A746-8350-A284-9F264128FDD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8" creationId="{D81416A8-5FB1-4AB4-C030-CF2E5557EA4E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9" creationId="{B3788E47-6EEB-DA32-3AD6-5BBB4ACD803D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9" creationId="{D8A9C99D-9820-B0E1-EFD3-1F67C06D3C0A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0" creationId="{52A1C5AE-3348-F17F-7717-7BD947BB36B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1" creationId="{8E659E91-53AC-7274-3EAB-7246D59FB754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2" creationId="{B7D95EFE-4F5F-DDC8-159D-37555CD57A3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3" creationId="{8C992D97-6934-BAAB-2245-6B484619CB77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13" creationId="{AE8FEE67-A0D4-B650-C273-99BC436F8C51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4" creationId="{067580BF-19DD-85F8-AC4A-51036850DE29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14" creationId="{0CB3B4B1-68F1-5634-8B6D-9B53AF492D97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15" creationId="{015555A0-87E2-8BDE-D7F0-893738DA1CE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5" creationId="{AEFBFAF7-3937-3E38-D75A-158A35EB7B03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16" creationId="{0DBF7C43-4A7F-6585-5E53-B5C908F02659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6" creationId="{D006693E-C422-A4A2-632B-A111ACF63815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7" creationId="{9B375AF3-726A-D50C-C9C2-BF94ECF17FB4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8" creationId="{1D337EE7-241B-B0AB-4879-C930481A3812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19" creationId="{19E2B75B-C5EB-82EC-4B6B-B0AD7627ABC8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0" creationId="{0B54055E-21A1-C9CD-5585-666D451AB8B3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21" creationId="{C9C5C743-FD44-C2C8-458B-28F8AB6E793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1" creationId="{FEB141D9-FAE6-5AC6-A0DA-239049197AEF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2" creationId="{B79C3458-4E2D-9B41-B856-FBF9A85F0CD3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23" creationId="{339E6FF1-B3FB-1838-DD3A-D5ADA3676DF7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3" creationId="{D75F75F3-F03F-698F-B1FC-F9A21362BC25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4" creationId="{71346300-8A84-2562-C78E-0257D6626A25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5" creationId="{50FF6145-C58D-8204-3FBE-2E4DBDD83AA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6" creationId="{C32C5784-83A6-B080-94AC-FB7756A36BFD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7" creationId="{D9A04958-5BA8-93C5-46C8-6613A3087154}"/>
          </ac:spMkLst>
        </pc:spChg>
        <pc:spChg chg="add del mod">
          <ac:chgData name="Nguyen Duc Anh" userId="2b56277e-6cc8-43f3-9c42-990c76e886f1" providerId="ADAL" clId="{C264F09E-3071-4FB3-8BBF-77A865CA1406}" dt="2022-06-21T15:40:00.393" v="3300" actId="478"/>
          <ac:spMkLst>
            <pc:docMk/>
            <pc:sldMk cId="615789430" sldId="446"/>
            <ac:spMk id="28" creationId="{68237E87-12BC-CE68-BAA5-9B56DE5BE44C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28" creationId="{EA0F1F31-3C1E-A62F-1233-8BC9A367C89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29" creationId="{35CC7551-4973-1547-16C9-F946E8AA4CEF}"/>
          </ac:spMkLst>
        </pc:spChg>
        <pc:spChg chg="mod">
          <ac:chgData name="Nguyen Duc Anh" userId="2b56277e-6cc8-43f3-9c42-990c76e886f1" providerId="ADAL" clId="{C264F09E-3071-4FB3-8BBF-77A865CA1406}" dt="2022-06-21T09:52:36.443" v="2860" actId="571"/>
          <ac:spMkLst>
            <pc:docMk/>
            <pc:sldMk cId="615789430" sldId="446"/>
            <ac:spMk id="29" creationId="{DD0B9C76-78EC-CB0D-3120-F8CBFAAD50CE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0" creationId="{499C2386-42A4-D935-981A-BCAA64307632}"/>
          </ac:spMkLst>
        </pc:spChg>
        <pc:spChg chg="add mod">
          <ac:chgData name="Nguyen Duc Anh" userId="2b56277e-6cc8-43f3-9c42-990c76e886f1" providerId="ADAL" clId="{C264F09E-3071-4FB3-8BBF-77A865CA1406}" dt="2022-06-21T09:52:48.471" v="2867" actId="164"/>
          <ac:spMkLst>
            <pc:docMk/>
            <pc:sldMk cId="615789430" sldId="446"/>
            <ac:spMk id="30" creationId="{FDF0448D-C6AD-2B3A-E8CB-542D445AD3B4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1" creationId="{DD128CFE-73AF-9E6A-A56E-D148A13DE7B0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2" creationId="{E6C124EA-1126-E807-CA92-027DFCCD8AA2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3" creationId="{392790C2-A681-24C1-04CD-808698A0B84E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4" creationId="{6DFA5A81-93B5-75BA-717D-C304806FAA2C}"/>
          </ac:spMkLst>
        </pc:spChg>
        <pc:spChg chg="add del mod">
          <ac:chgData name="Nguyen Duc Anh" userId="2b56277e-6cc8-43f3-9c42-990c76e886f1" providerId="ADAL" clId="{C264F09E-3071-4FB3-8BBF-77A865CA1406}" dt="2022-06-21T15:40:29.332" v="3315" actId="478"/>
          <ac:spMkLst>
            <pc:docMk/>
            <pc:sldMk cId="615789430" sldId="446"/>
            <ac:spMk id="35" creationId="{A8302E81-CDD9-9569-20E2-4C00CAA0EFC8}"/>
          </ac:spMkLst>
        </pc:spChg>
        <pc:spChg chg="add del mod">
          <ac:chgData name="Nguyen Duc Anh" userId="2b56277e-6cc8-43f3-9c42-990c76e886f1" providerId="ADAL" clId="{C264F09E-3071-4FB3-8BBF-77A865CA1406}" dt="2022-06-21T15:40:27.716" v="3314" actId="478"/>
          <ac:spMkLst>
            <pc:docMk/>
            <pc:sldMk cId="615789430" sldId="446"/>
            <ac:spMk id="36" creationId="{3B0DDB97-E73D-4AFA-73C0-53897C3C6F34}"/>
          </ac:spMkLst>
        </pc:spChg>
        <pc:spChg chg="add mod">
          <ac:chgData name="Nguyen Duc Anh" userId="2b56277e-6cc8-43f3-9c42-990c76e886f1" providerId="ADAL" clId="{C264F09E-3071-4FB3-8BBF-77A865CA1406}" dt="2022-06-23T08:05:00.720" v="10128" actId="571"/>
          <ac:spMkLst>
            <pc:docMk/>
            <pc:sldMk cId="615789430" sldId="446"/>
            <ac:spMk id="36" creationId="{B8018048-FBB6-3E11-3F93-D174A9675D91}"/>
          </ac:spMkLst>
        </pc:spChg>
        <pc:spChg chg="add mod">
          <ac:chgData name="Nguyen Duc Anh" userId="2b56277e-6cc8-43f3-9c42-990c76e886f1" providerId="ADAL" clId="{C264F09E-3071-4FB3-8BBF-77A865CA1406}" dt="2022-06-21T09:52:48.471" v="2867" actId="164"/>
          <ac:spMkLst>
            <pc:docMk/>
            <pc:sldMk cId="615789430" sldId="446"/>
            <ac:spMk id="36" creationId="{F4CF5318-0A25-83E6-D284-5CAD606E5242}"/>
          </ac:spMkLst>
        </pc:spChg>
        <pc:spChg chg="add mod">
          <ac:chgData name="Nguyen Duc Anh" userId="2b56277e-6cc8-43f3-9c42-990c76e886f1" providerId="ADAL" clId="{C264F09E-3071-4FB3-8BBF-77A865CA1406}" dt="2022-06-21T09:52:48.471" v="2867" actId="164"/>
          <ac:spMkLst>
            <pc:docMk/>
            <pc:sldMk cId="615789430" sldId="446"/>
            <ac:spMk id="37" creationId="{18978BDE-1176-4536-688D-162CCABB0221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7" creationId="{D7C18D6B-FD8B-68D0-E7F7-9F1F6C8373B9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38" creationId="{C1B36EEB-8428-0BBB-C105-540BBCADA1B9}"/>
          </ac:spMkLst>
        </pc:spChg>
        <pc:spChg chg="add del mod">
          <ac:chgData name="Nguyen Duc Anh" userId="2b56277e-6cc8-43f3-9c42-990c76e886f1" providerId="ADAL" clId="{C264F09E-3071-4FB3-8BBF-77A865CA1406}" dt="2022-06-21T15:40:08.315" v="3305" actId="478"/>
          <ac:spMkLst>
            <pc:docMk/>
            <pc:sldMk cId="615789430" sldId="446"/>
            <ac:spMk id="39" creationId="{37CF3580-D466-94ED-67D9-48023EB5E025}"/>
          </ac:spMkLst>
        </pc:spChg>
        <pc:spChg chg="add del mod">
          <ac:chgData name="Nguyen Duc Anh" userId="2b56277e-6cc8-43f3-9c42-990c76e886f1" providerId="ADAL" clId="{C264F09E-3071-4FB3-8BBF-77A865CA1406}" dt="2022-06-21T15:40:07.376" v="3304" actId="478"/>
          <ac:spMkLst>
            <pc:docMk/>
            <pc:sldMk cId="615789430" sldId="446"/>
            <ac:spMk id="40" creationId="{F48AB133-F8BE-D958-797D-66570D8C1B88}"/>
          </ac:spMkLst>
        </pc:spChg>
        <pc:spChg chg="add del mod">
          <ac:chgData name="Nguyen Duc Anh" userId="2b56277e-6cc8-43f3-9c42-990c76e886f1" providerId="ADAL" clId="{C264F09E-3071-4FB3-8BBF-77A865CA1406}" dt="2022-06-21T15:40:13.637" v="3309" actId="478"/>
          <ac:spMkLst>
            <pc:docMk/>
            <pc:sldMk cId="615789430" sldId="446"/>
            <ac:spMk id="41" creationId="{EC3BBE70-F3F6-A0E1-6214-F4C19968BA29}"/>
          </ac:spMkLst>
        </pc:spChg>
        <pc:spChg chg="add del mod">
          <ac:chgData name="Nguyen Duc Anh" userId="2b56277e-6cc8-43f3-9c42-990c76e886f1" providerId="ADAL" clId="{C264F09E-3071-4FB3-8BBF-77A865CA1406}" dt="2022-06-21T15:40:17.977" v="3312" actId="478"/>
          <ac:spMkLst>
            <pc:docMk/>
            <pc:sldMk cId="615789430" sldId="446"/>
            <ac:spMk id="42" creationId="{71458B4A-57D1-C100-6237-8DFF0158921F}"/>
          </ac:spMkLst>
        </pc:spChg>
        <pc:spChg chg="add mod">
          <ac:chgData name="Nguyen Duc Anh" userId="2b56277e-6cc8-43f3-9c42-990c76e886f1" providerId="ADAL" clId="{C264F09E-3071-4FB3-8BBF-77A865CA1406}" dt="2022-06-21T09:52:48.471" v="2867" actId="164"/>
          <ac:spMkLst>
            <pc:docMk/>
            <pc:sldMk cId="615789430" sldId="446"/>
            <ac:spMk id="43" creationId="{798A7551-B580-4E99-45E0-D1489F2975F9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3" creationId="{F61E00DF-5DC5-6ADC-7A6E-295B770A6750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4" creationId="{B8B818DB-77D1-F5CC-160C-1800D69E3071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5" creationId="{F4997262-399E-A682-27D8-F64596856B4F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6" creationId="{6CBAD678-39DB-0C5E-8704-5880A1466465}"/>
          </ac:spMkLst>
        </pc:spChg>
        <pc:spChg chg="add mod">
          <ac:chgData name="Nguyen Duc Anh" userId="2b56277e-6cc8-43f3-9c42-990c76e886f1" providerId="ADAL" clId="{C264F09E-3071-4FB3-8BBF-77A865CA1406}" dt="2022-06-21T09:52:48.471" v="2867" actId="164"/>
          <ac:spMkLst>
            <pc:docMk/>
            <pc:sldMk cId="615789430" sldId="446"/>
            <ac:spMk id="46" creationId="{85B65F1C-3472-9B57-A20C-940E01F7368A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7" creationId="{1E8D3E10-DDB4-5CB7-D3F0-43C2944A4562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48" creationId="{9C7FAD56-E3E8-687E-1F76-4870520A0EE1}"/>
          </ac:spMkLst>
        </pc:spChg>
        <pc:spChg chg="add del mod">
          <ac:chgData name="Nguyen Duc Anh" userId="2b56277e-6cc8-43f3-9c42-990c76e886f1" providerId="ADAL" clId="{C264F09E-3071-4FB3-8BBF-77A865CA1406}" dt="2022-06-21T15:40:15.127" v="3311" actId="478"/>
          <ac:spMkLst>
            <pc:docMk/>
            <pc:sldMk cId="615789430" sldId="446"/>
            <ac:spMk id="49" creationId="{57DBA4EC-27C2-16AB-B64B-8CCD9F3AAFC2}"/>
          </ac:spMkLst>
        </pc:spChg>
        <pc:spChg chg="add del mod">
          <ac:chgData name="Nguyen Duc Anh" userId="2b56277e-6cc8-43f3-9c42-990c76e886f1" providerId="ADAL" clId="{C264F09E-3071-4FB3-8BBF-77A865CA1406}" dt="2022-06-21T15:40:14.327" v="3310" actId="478"/>
          <ac:spMkLst>
            <pc:docMk/>
            <pc:sldMk cId="615789430" sldId="446"/>
            <ac:spMk id="50" creationId="{2388B3F9-4E83-316B-7EC5-54ACCA41900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1" creationId="{CD90C3FE-C516-1605-7A04-A9C4C7EF7A7E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2" creationId="{547654AD-FECE-916E-D2CF-31D736F004E8}"/>
          </ac:spMkLst>
        </pc:spChg>
        <pc:spChg chg="add del mod">
          <ac:chgData name="Nguyen Duc Anh" userId="2b56277e-6cc8-43f3-9c42-990c76e886f1" providerId="ADAL" clId="{C264F09E-3071-4FB3-8BBF-77A865CA1406}" dt="2022-06-21T15:40:31.265" v="3316" actId="478"/>
          <ac:spMkLst>
            <pc:docMk/>
            <pc:sldMk cId="615789430" sldId="446"/>
            <ac:spMk id="53" creationId="{8FFBFA0A-BC0F-54D3-F440-52403B7EE1B1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4" creationId="{8F3DA11B-FCAC-9DA2-9CE4-61545F9A9313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5" creationId="{7A9ECABD-84CE-66DC-9F85-F90A3ADA9886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6" creationId="{5B550398-4C28-4868-1FDC-ECBC4D8D96CF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7" creationId="{05B63D9D-656F-43BD-9613-1352CE7CE01D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8" creationId="{C4D6312C-D523-E0FC-E808-A39345D0F33C}"/>
          </ac:spMkLst>
        </pc:spChg>
        <pc:spChg chg="add del mod">
          <ac:chgData name="Nguyen Duc Anh" userId="2b56277e-6cc8-43f3-9c42-990c76e886f1" providerId="ADAL" clId="{C264F09E-3071-4FB3-8BBF-77A865CA1406}" dt="2022-06-21T15:40:42.981" v="3318" actId="478"/>
          <ac:spMkLst>
            <pc:docMk/>
            <pc:sldMk cId="615789430" sldId="446"/>
            <ac:spMk id="59" creationId="{A722E1E3-B2DD-2B96-AC93-8640077B8464}"/>
          </ac:spMkLst>
        </pc:spChg>
        <pc:spChg chg="add del mod">
          <ac:chgData name="Nguyen Duc Anh" userId="2b56277e-6cc8-43f3-9c42-990c76e886f1" providerId="ADAL" clId="{C264F09E-3071-4FB3-8BBF-77A865CA1406}" dt="2022-06-21T15:40:03.025" v="3301" actId="478"/>
          <ac:spMkLst>
            <pc:docMk/>
            <pc:sldMk cId="615789430" sldId="446"/>
            <ac:spMk id="61" creationId="{5F29634B-66EC-B43A-D123-C31B8870FACF}"/>
          </ac:spMkLst>
        </pc:spChg>
        <pc:spChg chg="add del mod">
          <ac:chgData name="Nguyen Duc Anh" userId="2b56277e-6cc8-43f3-9c42-990c76e886f1" providerId="ADAL" clId="{C264F09E-3071-4FB3-8BBF-77A865CA1406}" dt="2022-06-21T16:44:08.135" v="4867" actId="21"/>
          <ac:spMkLst>
            <pc:docMk/>
            <pc:sldMk cId="615789430" sldId="446"/>
            <ac:spMk id="62" creationId="{90C50295-0131-C6E5-B5F9-4F8A6F19631C}"/>
          </ac:spMkLst>
        </pc:spChg>
        <pc:spChg chg="add mod">
          <ac:chgData name="Nguyen Duc Anh" userId="2b56277e-6cc8-43f3-9c42-990c76e886f1" providerId="ADAL" clId="{C264F09E-3071-4FB3-8BBF-77A865CA1406}" dt="2022-06-22T03:43:29.796" v="5144"/>
          <ac:spMkLst>
            <pc:docMk/>
            <pc:sldMk cId="615789430" sldId="446"/>
            <ac:spMk id="65" creationId="{04BD74F3-F912-CED5-3417-D7163D9FD2A0}"/>
          </ac:spMkLst>
        </pc:spChg>
        <pc:spChg chg="add mod">
          <ac:chgData name="Nguyen Duc Anh" userId="2b56277e-6cc8-43f3-9c42-990c76e886f1" providerId="ADAL" clId="{C264F09E-3071-4FB3-8BBF-77A865CA1406}" dt="2022-06-22T03:43:29.796" v="5144"/>
          <ac:spMkLst>
            <pc:docMk/>
            <pc:sldMk cId="615789430" sldId="446"/>
            <ac:spMk id="66" creationId="{8565DA2F-B900-F321-8857-0CF0ADE38DB6}"/>
          </ac:spMkLst>
        </pc:spChg>
        <pc:spChg chg="add mod">
          <ac:chgData name="Nguyen Duc Anh" userId="2b56277e-6cc8-43f3-9c42-990c76e886f1" providerId="ADAL" clId="{C264F09E-3071-4FB3-8BBF-77A865CA1406}" dt="2022-06-30T04:55:12.494" v="19562" actId="20577"/>
          <ac:spMkLst>
            <pc:docMk/>
            <pc:sldMk cId="615789430" sldId="446"/>
            <ac:spMk id="67" creationId="{F1409273-AF0D-DACC-8698-D2758A48E958}"/>
          </ac:spMkLst>
        </pc:spChg>
        <pc:spChg chg="add mod">
          <ac:chgData name="Nguyen Duc Anh" userId="2b56277e-6cc8-43f3-9c42-990c76e886f1" providerId="ADAL" clId="{C264F09E-3071-4FB3-8BBF-77A865CA1406}" dt="2022-06-22T09:11:28.173" v="7745" actId="1076"/>
          <ac:spMkLst>
            <pc:docMk/>
            <pc:sldMk cId="615789430" sldId="446"/>
            <ac:spMk id="83" creationId="{B7654F8F-33D3-D875-04B4-5E93C658F7B1}"/>
          </ac:spMkLst>
        </pc:spChg>
        <pc:spChg chg="add mod">
          <ac:chgData name="Nguyen Duc Anh" userId="2b56277e-6cc8-43f3-9c42-990c76e886f1" providerId="ADAL" clId="{C264F09E-3071-4FB3-8BBF-77A865CA1406}" dt="2022-06-22T09:11:25.488" v="7744" actId="1076"/>
          <ac:spMkLst>
            <pc:docMk/>
            <pc:sldMk cId="615789430" sldId="446"/>
            <ac:spMk id="84" creationId="{88AABAB3-EC19-EFA0-F285-DEFFCD635C37}"/>
          </ac:spMkLst>
        </pc:spChg>
        <pc:spChg chg="add mod">
          <ac:chgData name="Nguyen Duc Anh" userId="2b56277e-6cc8-43f3-9c42-990c76e886f1" providerId="ADAL" clId="{C264F09E-3071-4FB3-8BBF-77A865CA1406}" dt="2022-06-22T09:12:00.769" v="7748" actId="1076"/>
          <ac:spMkLst>
            <pc:docMk/>
            <pc:sldMk cId="615789430" sldId="446"/>
            <ac:spMk id="94" creationId="{07DF4EEF-FC39-B153-139E-4D933AF3884D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08" creationId="{0C5DC85E-CD46-E356-0545-3F15DB0519E4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09" creationId="{98E646CA-D874-76F5-1E6D-4FC921CAB9AC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0" creationId="{4494241E-C55A-329E-06AA-339BE34F0B03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1" creationId="{64E1DD2D-A94E-72CC-4285-E23C2A7DD0FC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2" creationId="{795A0149-C6D5-25D2-EBB7-6F647D80AFD2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3" creationId="{AE568A78-8982-CFA2-DAD3-271A2C4E8C7A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4" creationId="{4192F339-5402-F56B-90B7-66F58B5AC7D1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5" creationId="{D529D646-B556-DA6A-DF83-F5913921847A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6" creationId="{889B8821-66D8-3B63-DB8F-D0C4D0612F33}"/>
          </ac:spMkLst>
        </pc:spChg>
        <pc:spChg chg="add del mod">
          <ac:chgData name="Nguyen Duc Anh" userId="2b56277e-6cc8-43f3-9c42-990c76e886f1" providerId="ADAL" clId="{C264F09E-3071-4FB3-8BBF-77A865CA1406}" dt="2022-06-22T04:54:52.734" v="5820"/>
          <ac:spMkLst>
            <pc:docMk/>
            <pc:sldMk cId="615789430" sldId="446"/>
            <ac:spMk id="117" creationId="{9DF34DBC-1D88-ED94-C480-C573D5850FEC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8" creationId="{26A04788-A58D-BC62-E5A6-EAF52356AD97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19" creationId="{5688B3CC-B260-36E1-618D-8B0A5046D9D6}"/>
          </ac:spMkLst>
        </pc:spChg>
        <pc:spChg chg="add del mod">
          <ac:chgData name="Nguyen Duc Anh" userId="2b56277e-6cc8-43f3-9c42-990c76e886f1" providerId="ADAL" clId="{C264F09E-3071-4FB3-8BBF-77A865CA1406}" dt="2022-06-22T04:55:52.790" v="5827" actId="478"/>
          <ac:spMkLst>
            <pc:docMk/>
            <pc:sldMk cId="615789430" sldId="446"/>
            <ac:spMk id="120" creationId="{BFC01AD1-3F53-46D7-7D4C-75DD02A909E8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21" creationId="{84B00AF7-094D-FBA2-CD63-272C7B88D776}"/>
          </ac:spMkLst>
        </pc:spChg>
        <pc:spChg chg="add mod">
          <ac:chgData name="Nguyen Duc Anh" userId="2b56277e-6cc8-43f3-9c42-990c76e886f1" providerId="ADAL" clId="{C264F09E-3071-4FB3-8BBF-77A865CA1406}" dt="2022-06-22T04:57:27.578" v="5875" actId="571"/>
          <ac:spMkLst>
            <pc:docMk/>
            <pc:sldMk cId="615789430" sldId="446"/>
            <ac:spMk id="122" creationId="{F0491BB3-AA9A-A81A-2A4B-239621C3C80E}"/>
          </ac:spMkLst>
        </pc:spChg>
        <pc:spChg chg="add mod">
          <ac:chgData name="Nguyen Duc Anh" userId="2b56277e-6cc8-43f3-9c42-990c76e886f1" providerId="ADAL" clId="{C264F09E-3071-4FB3-8BBF-77A865CA1406}" dt="2022-06-22T04:59:28.320" v="5907" actId="164"/>
          <ac:spMkLst>
            <pc:docMk/>
            <pc:sldMk cId="615789430" sldId="446"/>
            <ac:spMk id="123" creationId="{490B0C26-EB3B-840D-FFD2-AD93F99BDCF3}"/>
          </ac:spMkLst>
        </pc:spChg>
        <pc:spChg chg="add mod ord">
          <ac:chgData name="Nguyen Duc Anh" userId="2b56277e-6cc8-43f3-9c42-990c76e886f1" providerId="ADAL" clId="{C264F09E-3071-4FB3-8BBF-77A865CA1406}" dt="2022-06-22T06:36:48.601" v="5964" actId="164"/>
          <ac:spMkLst>
            <pc:docMk/>
            <pc:sldMk cId="615789430" sldId="446"/>
            <ac:spMk id="125" creationId="{569940DE-E5B4-923F-AD2F-068B2E558A3A}"/>
          </ac:spMkLst>
        </pc:spChg>
        <pc:spChg chg="add mod">
          <ac:chgData name="Nguyen Duc Anh" userId="2b56277e-6cc8-43f3-9c42-990c76e886f1" providerId="ADAL" clId="{C264F09E-3071-4FB3-8BBF-77A865CA1406}" dt="2022-06-22T07:07:26.345" v="6073" actId="14100"/>
          <ac:spMkLst>
            <pc:docMk/>
            <pc:sldMk cId="615789430" sldId="446"/>
            <ac:spMk id="127" creationId="{C7C0375E-F95B-53A1-F5AC-694BC5D836EA}"/>
          </ac:spMkLst>
        </pc:spChg>
        <pc:grpChg chg="add mod">
          <ac:chgData name="Nguyen Duc Anh" userId="2b56277e-6cc8-43f3-9c42-990c76e886f1" providerId="ADAL" clId="{C264F09E-3071-4FB3-8BBF-77A865CA1406}" dt="2022-06-21T09:52:48.471" v="2867" actId="164"/>
          <ac:grpSpMkLst>
            <pc:docMk/>
            <pc:sldMk cId="615789430" sldId="446"/>
            <ac:grpSpMk id="5" creationId="{9C544608-D372-6BC1-F053-87669C656AC0}"/>
          </ac:grpSpMkLst>
        </pc:grpChg>
        <pc:grpChg chg="add mod">
          <ac:chgData name="Nguyen Duc Anh" userId="2b56277e-6cc8-43f3-9c42-990c76e886f1" providerId="ADAL" clId="{C264F09E-3071-4FB3-8BBF-77A865CA1406}" dt="2022-06-23T08:05:00.720" v="10128" actId="571"/>
          <ac:grpSpMkLst>
            <pc:docMk/>
            <pc:sldMk cId="615789430" sldId="446"/>
            <ac:grpSpMk id="8" creationId="{72F435DC-E260-BC12-4142-551A2B766F27}"/>
          </ac:grpSpMkLst>
        </pc:grpChg>
        <pc:grpChg chg="add del mod">
          <ac:chgData name="Nguyen Duc Anh" userId="2b56277e-6cc8-43f3-9c42-990c76e886f1" providerId="ADAL" clId="{C264F09E-3071-4FB3-8BBF-77A865CA1406}" dt="2022-06-21T10:02:40.067" v="3043" actId="478"/>
          <ac:grpSpMkLst>
            <pc:docMk/>
            <pc:sldMk cId="615789430" sldId="446"/>
            <ac:grpSpMk id="48" creationId="{F949DE0A-63CB-0517-6FF8-C686075A67FB}"/>
          </ac:grpSpMkLst>
        </pc:grpChg>
        <pc:grpChg chg="add mod ord">
          <ac:chgData name="Nguyen Duc Anh" userId="2b56277e-6cc8-43f3-9c42-990c76e886f1" providerId="ADAL" clId="{C264F09E-3071-4FB3-8BBF-77A865CA1406}" dt="2022-06-22T06:36:48.601" v="5964" actId="164"/>
          <ac:grpSpMkLst>
            <pc:docMk/>
            <pc:sldMk cId="615789430" sldId="446"/>
            <ac:grpSpMk id="124" creationId="{E382E995-B496-F463-D90C-C9109A876C93}"/>
          </ac:grpSpMkLst>
        </pc:grpChg>
        <pc:grpChg chg="add mod">
          <ac:chgData name="Nguyen Duc Anh" userId="2b56277e-6cc8-43f3-9c42-990c76e886f1" providerId="ADAL" clId="{C264F09E-3071-4FB3-8BBF-77A865CA1406}" dt="2022-06-22T06:36:48.601" v="5964" actId="164"/>
          <ac:grpSpMkLst>
            <pc:docMk/>
            <pc:sldMk cId="615789430" sldId="446"/>
            <ac:grpSpMk id="126" creationId="{BA343BE4-110A-9A63-75EA-CB95FD7B318F}"/>
          </ac:grpSpMkLst>
        </pc:grpChg>
        <pc:picChg chg="add del mod">
          <ac:chgData name="Nguyen Duc Anh" userId="2b56277e-6cc8-43f3-9c42-990c76e886f1" providerId="ADAL" clId="{C264F09E-3071-4FB3-8BBF-77A865CA1406}" dt="2022-06-22T04:43:40.001" v="5729" actId="478"/>
          <ac:picMkLst>
            <pc:docMk/>
            <pc:sldMk cId="615789430" sldId="446"/>
            <ac:picMk id="64" creationId="{F561D959-33A0-9A3A-B85C-F43762D5FB33}"/>
          </ac:picMkLst>
        </pc:picChg>
        <pc:picChg chg="add del mod ord">
          <ac:chgData name="Nguyen Duc Anh" userId="2b56277e-6cc8-43f3-9c42-990c76e886f1" providerId="ADAL" clId="{C264F09E-3071-4FB3-8BBF-77A865CA1406}" dt="2022-06-22T04:52:28.388" v="5790" actId="478"/>
          <ac:picMkLst>
            <pc:docMk/>
            <pc:sldMk cId="615789430" sldId="446"/>
            <ac:picMk id="96" creationId="{B3C09979-C5EC-280F-D898-F61552113045}"/>
          </ac:picMkLst>
        </pc:picChg>
        <pc:picChg chg="add del mod ord">
          <ac:chgData name="Nguyen Duc Anh" userId="2b56277e-6cc8-43f3-9c42-990c76e886f1" providerId="ADAL" clId="{C264F09E-3071-4FB3-8BBF-77A865CA1406}" dt="2022-06-22T09:10:28.556" v="7729" actId="478"/>
          <ac:picMkLst>
            <pc:docMk/>
            <pc:sldMk cId="615789430" sldId="446"/>
            <ac:picMk id="104" creationId="{47EAE7F3-70E2-EF56-A760-C659D825B414}"/>
          </ac:picMkLst>
        </pc:picChg>
        <pc:picChg chg="add mod ord">
          <ac:chgData name="Nguyen Duc Anh" userId="2b56277e-6cc8-43f3-9c42-990c76e886f1" providerId="ADAL" clId="{C264F09E-3071-4FB3-8BBF-77A865CA1406}" dt="2022-06-22T09:10:50.029" v="7736" actId="1076"/>
          <ac:picMkLst>
            <pc:docMk/>
            <pc:sldMk cId="615789430" sldId="446"/>
            <ac:picMk id="129" creationId="{F76E31C0-C665-3745-718A-C2F2031FB6AC}"/>
          </ac:picMkLst>
        </pc:picChg>
        <pc:cxnChg chg="add mod">
          <ac:chgData name="Nguyen Duc Anh" userId="2b56277e-6cc8-43f3-9c42-990c76e886f1" providerId="ADAL" clId="{C264F09E-3071-4FB3-8BBF-77A865CA1406}" dt="2022-06-23T08:05:14.170" v="10132" actId="14100"/>
          <ac:cxnSpMkLst>
            <pc:docMk/>
            <pc:sldMk cId="615789430" sldId="446"/>
            <ac:cxnSpMk id="4" creationId="{18A242A9-6CB6-8267-2B05-82C26CC85C26}"/>
          </ac:cxnSpMkLst>
        </pc:cxnChg>
        <pc:cxnChg chg="mod">
          <ac:chgData name="Nguyen Duc Anh" userId="2b56277e-6cc8-43f3-9c42-990c76e886f1" providerId="ADAL" clId="{C264F09E-3071-4FB3-8BBF-77A865CA1406}" dt="2022-06-21T10:02:40.067" v="3043" actId="478"/>
          <ac:cxnSpMkLst>
            <pc:docMk/>
            <pc:sldMk cId="615789430" sldId="446"/>
            <ac:cxnSpMk id="10" creationId="{7DC10B54-7557-F252-42F8-FDFBE246AF65}"/>
          </ac:cxnSpMkLst>
        </pc:cxnChg>
        <pc:cxnChg chg="mod">
          <ac:chgData name="Nguyen Duc Anh" userId="2b56277e-6cc8-43f3-9c42-990c76e886f1" providerId="ADAL" clId="{C264F09E-3071-4FB3-8BBF-77A865CA1406}" dt="2022-06-21T10:02:40.067" v="3043" actId="478"/>
          <ac:cxnSpMkLst>
            <pc:docMk/>
            <pc:sldMk cId="615789430" sldId="446"/>
            <ac:cxnSpMk id="11" creationId="{AC4BBB63-EDA5-95AB-F45B-728174335CD5}"/>
          </ac:cxnSpMkLst>
        </pc:cxnChg>
        <pc:cxnChg chg="mod">
          <ac:chgData name="Nguyen Duc Anh" userId="2b56277e-6cc8-43f3-9c42-990c76e886f1" providerId="ADAL" clId="{C264F09E-3071-4FB3-8BBF-77A865CA1406}" dt="2022-06-21T10:02:40.067" v="3043" actId="478"/>
          <ac:cxnSpMkLst>
            <pc:docMk/>
            <pc:sldMk cId="615789430" sldId="446"/>
            <ac:cxnSpMk id="12" creationId="{78B91908-23A5-B99A-2F27-A82656B14847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17" creationId="{17E81061-7821-959B-2D8C-EC6C84B9B306}"/>
          </ac:cxnSpMkLst>
        </pc:cxnChg>
        <pc:cxnChg chg="mod">
          <ac:chgData name="Nguyen Duc Anh" userId="2b56277e-6cc8-43f3-9c42-990c76e886f1" providerId="ADAL" clId="{C264F09E-3071-4FB3-8BBF-77A865CA1406}" dt="2022-06-21T10:02:40.067" v="3043" actId="478"/>
          <ac:cxnSpMkLst>
            <pc:docMk/>
            <pc:sldMk cId="615789430" sldId="446"/>
            <ac:cxnSpMk id="18" creationId="{EA7FE57A-4284-AD4F-4FFF-05F66945D1BC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19" creationId="{444AA98F-218D-20DA-BD0D-A279FF0997E5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0" creationId="{D1C5587D-B58C-58BA-0CB8-1A0ACAFBD992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2" creationId="{8F05E5E4-263D-FD89-2DB3-423332DEBDD1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4" creationId="{93B64DD5-C9AD-CC5F-447A-16676D457F13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5" creationId="{F0AC3308-3811-3870-E613-48C9C1359A16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6" creationId="{674119EE-9558-EA1B-31DA-AC4958B42947}"/>
          </ac:cxnSpMkLst>
        </pc:cxnChg>
        <pc:cxnChg chg="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27" creationId="{53951C55-0670-F177-4193-66F70C57577E}"/>
          </ac:cxnSpMkLst>
        </pc:cxnChg>
        <pc:cxnChg chg="add 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33" creationId="{AB63002A-48A0-DCD9-D7FB-8FE3B6363CDC}"/>
          </ac:cxnSpMkLst>
        </pc:cxnChg>
        <pc:cxnChg chg="add 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35" creationId="{39E535C5-B1DC-C05A-4DDE-E193C1B64127}"/>
          </ac:cxnSpMkLst>
        </pc:cxnChg>
        <pc:cxnChg chg="add mod">
          <ac:chgData name="Nguyen Duc Anh" userId="2b56277e-6cc8-43f3-9c42-990c76e886f1" providerId="ADAL" clId="{C264F09E-3071-4FB3-8BBF-77A865CA1406}" dt="2022-06-23T08:05:06.143" v="10131" actId="14100"/>
          <ac:cxnSpMkLst>
            <pc:docMk/>
            <pc:sldMk cId="615789430" sldId="446"/>
            <ac:cxnSpMk id="38" creationId="{CF9BD380-3E48-6082-38A5-E83C54EBE99B}"/>
          </ac:cxnSpMkLst>
        </pc:cxnChg>
        <pc:cxnChg chg="add mod">
          <ac:chgData name="Nguyen Duc Anh" userId="2b56277e-6cc8-43f3-9c42-990c76e886f1" providerId="ADAL" clId="{C264F09E-3071-4FB3-8BBF-77A865CA1406}" dt="2022-06-21T10:02:40.067" v="3043" actId="478"/>
          <ac:cxnSpMkLst>
            <pc:docMk/>
            <pc:sldMk cId="615789430" sldId="446"/>
            <ac:cxnSpMk id="39" creationId="{7AAAC49C-C395-969F-24AC-C0A6E88AE499}"/>
          </ac:cxnSpMkLst>
        </pc:cxnChg>
        <pc:cxnChg chg="add mod">
          <ac:chgData name="Nguyen Duc Anh" userId="2b56277e-6cc8-43f3-9c42-990c76e886f1" providerId="ADAL" clId="{C264F09E-3071-4FB3-8BBF-77A865CA1406}" dt="2022-06-21T09:52:36.443" v="2860" actId="571"/>
          <ac:cxnSpMkLst>
            <pc:docMk/>
            <pc:sldMk cId="615789430" sldId="446"/>
            <ac:cxnSpMk id="44" creationId="{933D1015-90A9-2A1E-D9E1-C36AD9F04862}"/>
          </ac:cxnSpMkLst>
        </pc:cxnChg>
        <pc:cxnChg chg="add mod">
          <ac:chgData name="Nguyen Duc Anh" userId="2b56277e-6cc8-43f3-9c42-990c76e886f1" providerId="ADAL" clId="{C264F09E-3071-4FB3-8BBF-77A865CA1406}" dt="2022-06-21T09:52:38.116" v="2866" actId="1035"/>
          <ac:cxnSpMkLst>
            <pc:docMk/>
            <pc:sldMk cId="615789430" sldId="446"/>
            <ac:cxnSpMk id="47" creationId="{2887CE23-BD7E-6401-07FA-B00A8BBAE1C8}"/>
          </ac:cxnSpMkLst>
        </pc:cxnChg>
        <pc:cxnChg chg="add mod">
          <ac:chgData name="Nguyen Duc Anh" userId="2b56277e-6cc8-43f3-9c42-990c76e886f1" providerId="ADAL" clId="{C264F09E-3071-4FB3-8BBF-77A865CA1406}" dt="2022-06-22T09:12:15.161" v="7750" actId="14100"/>
          <ac:cxnSpMkLst>
            <pc:docMk/>
            <pc:sldMk cId="615789430" sldId="446"/>
            <ac:cxnSpMk id="69" creationId="{AF14D403-67EC-62D9-727A-59A11B8E494E}"/>
          </ac:cxnSpMkLst>
        </pc:cxnChg>
        <pc:cxnChg chg="add del mod">
          <ac:chgData name="Nguyen Duc Anh" userId="2b56277e-6cc8-43f3-9c42-990c76e886f1" providerId="ADAL" clId="{C264F09E-3071-4FB3-8BBF-77A865CA1406}" dt="2022-06-22T04:23:44.578" v="5352" actId="478"/>
          <ac:cxnSpMkLst>
            <pc:docMk/>
            <pc:sldMk cId="615789430" sldId="446"/>
            <ac:cxnSpMk id="71" creationId="{3A8BA725-E98C-2DC3-49AB-0492324530EA}"/>
          </ac:cxnSpMkLst>
        </pc:cxnChg>
        <pc:cxnChg chg="add del mod">
          <ac:chgData name="Nguyen Duc Anh" userId="2b56277e-6cc8-43f3-9c42-990c76e886f1" providerId="ADAL" clId="{C264F09E-3071-4FB3-8BBF-77A865CA1406}" dt="2022-06-22T04:24:10.707" v="5358" actId="478"/>
          <ac:cxnSpMkLst>
            <pc:docMk/>
            <pc:sldMk cId="615789430" sldId="446"/>
            <ac:cxnSpMk id="77" creationId="{24D6019B-F6AE-3520-108B-737049E13B72}"/>
          </ac:cxnSpMkLst>
        </pc:cxnChg>
        <pc:cxnChg chg="add del mod">
          <ac:chgData name="Nguyen Duc Anh" userId="2b56277e-6cc8-43f3-9c42-990c76e886f1" providerId="ADAL" clId="{C264F09E-3071-4FB3-8BBF-77A865CA1406}" dt="2022-06-22T04:26:40.250" v="5413" actId="478"/>
          <ac:cxnSpMkLst>
            <pc:docMk/>
            <pc:sldMk cId="615789430" sldId="446"/>
            <ac:cxnSpMk id="80" creationId="{E8AE3E36-4154-4773-30DD-C189F1D1389B}"/>
          </ac:cxnSpMkLst>
        </pc:cxnChg>
        <pc:cxnChg chg="add del mod">
          <ac:chgData name="Nguyen Duc Anh" userId="2b56277e-6cc8-43f3-9c42-990c76e886f1" providerId="ADAL" clId="{C264F09E-3071-4FB3-8BBF-77A865CA1406}" dt="2022-06-22T04:26:56.167" v="5418" actId="478"/>
          <ac:cxnSpMkLst>
            <pc:docMk/>
            <pc:sldMk cId="615789430" sldId="446"/>
            <ac:cxnSpMk id="81" creationId="{0C703A8F-7310-E8B8-B0D4-5F1D21B06DB3}"/>
          </ac:cxnSpMkLst>
        </pc:cxnChg>
        <pc:cxnChg chg="add mod">
          <ac:chgData name="Nguyen Duc Anh" userId="2b56277e-6cc8-43f3-9c42-990c76e886f1" providerId="ADAL" clId="{C264F09E-3071-4FB3-8BBF-77A865CA1406}" dt="2022-06-22T09:12:08.981" v="7749" actId="14100"/>
          <ac:cxnSpMkLst>
            <pc:docMk/>
            <pc:sldMk cId="615789430" sldId="446"/>
            <ac:cxnSpMk id="86" creationId="{5504A240-2003-CC90-A685-9185D338009E}"/>
          </ac:cxnSpMkLst>
        </pc:cxnChg>
        <pc:cxnChg chg="add mod">
          <ac:chgData name="Nguyen Duc Anh" userId="2b56277e-6cc8-43f3-9c42-990c76e886f1" providerId="ADAL" clId="{C264F09E-3071-4FB3-8BBF-77A865CA1406}" dt="2022-06-22T09:11:12.672" v="7740" actId="1035"/>
          <ac:cxnSpMkLst>
            <pc:docMk/>
            <pc:sldMk cId="615789430" sldId="446"/>
            <ac:cxnSpMk id="88" creationId="{30A07411-CDA6-767E-4F5C-0224C122C9B9}"/>
          </ac:cxnSpMkLst>
        </pc:cxnChg>
      </pc:sldChg>
      <pc:sldChg chg="modSp add del mod">
        <pc:chgData name="Nguyen Duc Anh" userId="2b56277e-6cc8-43f3-9c42-990c76e886f1" providerId="ADAL" clId="{C264F09E-3071-4FB3-8BBF-77A865CA1406}" dt="2022-06-21T08:04:15.343" v="2037" actId="47"/>
        <pc:sldMkLst>
          <pc:docMk/>
          <pc:sldMk cId="972556456" sldId="446"/>
        </pc:sldMkLst>
        <pc:spChg chg="mod">
          <ac:chgData name="Nguyen Duc Anh" userId="2b56277e-6cc8-43f3-9c42-990c76e886f1" providerId="ADAL" clId="{C264F09E-3071-4FB3-8BBF-77A865CA1406}" dt="2022-06-21T07:41:15.788" v="1995"/>
          <ac:spMkLst>
            <pc:docMk/>
            <pc:sldMk cId="972556456" sldId="446"/>
            <ac:spMk id="8" creationId="{939E0E37-B64E-E1BD-1C9A-1B6449E31D3E}"/>
          </ac:spMkLst>
        </pc:spChg>
        <pc:spChg chg="mod">
          <ac:chgData name="Nguyen Duc Anh" userId="2b56277e-6cc8-43f3-9c42-990c76e886f1" providerId="ADAL" clId="{C264F09E-3071-4FB3-8BBF-77A865CA1406}" dt="2022-06-21T08:01:24.758" v="2017" actId="20577"/>
          <ac:spMkLst>
            <pc:docMk/>
            <pc:sldMk cId="972556456" sldId="446"/>
            <ac:spMk id="62" creationId="{3C268E0A-A82F-81C6-9E7E-9CD56E395743}"/>
          </ac:spMkLst>
        </pc:spChg>
      </pc:sldChg>
      <pc:sldChg chg="delSp modSp add del mod">
        <pc:chgData name="Nguyen Duc Anh" userId="2b56277e-6cc8-43f3-9c42-990c76e886f1" providerId="ADAL" clId="{C264F09E-3071-4FB3-8BBF-77A865CA1406}" dt="2022-06-21T09:29:22.436" v="2122" actId="47"/>
        <pc:sldMkLst>
          <pc:docMk/>
          <pc:sldMk cId="1954626136" sldId="446"/>
        </pc:sldMkLst>
        <pc:spChg chg="del">
          <ac:chgData name="Nguyen Duc Anh" userId="2b56277e-6cc8-43f3-9c42-990c76e886f1" providerId="ADAL" clId="{C264F09E-3071-4FB3-8BBF-77A865CA1406}" dt="2022-06-21T09:24:35.651" v="2039" actId="478"/>
          <ac:spMkLst>
            <pc:docMk/>
            <pc:sldMk cId="1954626136" sldId="446"/>
            <ac:spMk id="8" creationId="{939E0E37-B64E-E1BD-1C9A-1B6449E31D3E}"/>
          </ac:spMkLst>
        </pc:spChg>
        <pc:spChg chg="mod">
          <ac:chgData name="Nguyen Duc Anh" userId="2b56277e-6cc8-43f3-9c42-990c76e886f1" providerId="ADAL" clId="{C264F09E-3071-4FB3-8BBF-77A865CA1406}" dt="2022-06-21T09:24:38.103" v="2040" actId="1076"/>
          <ac:spMkLst>
            <pc:docMk/>
            <pc:sldMk cId="1954626136" sldId="446"/>
            <ac:spMk id="20" creationId="{E5619ADC-C993-964D-C5F4-9A7C1F870B23}"/>
          </ac:spMkLst>
        </pc:spChg>
        <pc:spChg chg="mod">
          <ac:chgData name="Nguyen Duc Anh" userId="2b56277e-6cc8-43f3-9c42-990c76e886f1" providerId="ADAL" clId="{C264F09E-3071-4FB3-8BBF-77A865CA1406}" dt="2022-06-21T09:24:40.437" v="2041" actId="1076"/>
          <ac:spMkLst>
            <pc:docMk/>
            <pc:sldMk cId="1954626136" sldId="446"/>
            <ac:spMk id="63" creationId="{058075BD-E2BC-645A-43DB-0D9B3E0A0B51}"/>
          </ac:spMkLst>
        </pc:spChg>
      </pc:sldChg>
      <pc:sldChg chg="modSp add mod ord">
        <pc:chgData name="Nguyen Duc Anh" userId="2b56277e-6cc8-43f3-9c42-990c76e886f1" providerId="ADAL" clId="{C264F09E-3071-4FB3-8BBF-77A865CA1406}" dt="2022-06-22T10:29:25.308" v="8557" actId="115"/>
        <pc:sldMkLst>
          <pc:docMk/>
          <pc:sldMk cId="3540115647" sldId="447"/>
        </pc:sldMkLst>
        <pc:spChg chg="mod">
          <ac:chgData name="Nguyen Duc Anh" userId="2b56277e-6cc8-43f3-9c42-990c76e886f1" providerId="ADAL" clId="{C264F09E-3071-4FB3-8BBF-77A865CA1406}" dt="2022-06-21T09:57:19.171" v="2910" actId="207"/>
          <ac:spMkLst>
            <pc:docMk/>
            <pc:sldMk cId="3540115647" sldId="447"/>
            <ac:spMk id="6" creationId="{67B56BA5-FC6B-47A3-A42C-C084E0D05DCC}"/>
          </ac:spMkLst>
        </pc:spChg>
        <pc:spChg chg="mod">
          <ac:chgData name="Nguyen Duc Anh" userId="2b56277e-6cc8-43f3-9c42-990c76e886f1" providerId="ADAL" clId="{C264F09E-3071-4FB3-8BBF-77A865CA1406}" dt="2022-06-21T09:57:16.342" v="2909" actId="207"/>
          <ac:spMkLst>
            <pc:docMk/>
            <pc:sldMk cId="3540115647" sldId="447"/>
            <ac:spMk id="7" creationId="{986D1D26-5364-F5C6-472C-4C144C430BF2}"/>
          </ac:spMkLst>
        </pc:spChg>
        <pc:spChg chg="mod">
          <ac:chgData name="Nguyen Duc Anh" userId="2b56277e-6cc8-43f3-9c42-990c76e886f1" providerId="ADAL" clId="{C264F09E-3071-4FB3-8BBF-77A865CA1406}" dt="2022-06-22T10:29:25.308" v="8557" actId="115"/>
          <ac:spMkLst>
            <pc:docMk/>
            <pc:sldMk cId="3540115647" sldId="447"/>
            <ac:spMk id="20" creationId="{E5619ADC-C993-964D-C5F4-9A7C1F870B23}"/>
          </ac:spMkLst>
        </pc:spChg>
        <pc:spChg chg="mod">
          <ac:chgData name="Nguyen Duc Anh" userId="2b56277e-6cc8-43f3-9c42-990c76e886f1" providerId="ADAL" clId="{C264F09E-3071-4FB3-8BBF-77A865CA1406}" dt="2022-06-21T10:04:06.365" v="3053" actId="20577"/>
          <ac:spMkLst>
            <pc:docMk/>
            <pc:sldMk cId="3540115647" sldId="447"/>
            <ac:spMk id="63" creationId="{058075BD-E2BC-645A-43DB-0D9B3E0A0B51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2T05:12:48.941" v="5922" actId="20577"/>
        <pc:sldMkLst>
          <pc:docMk/>
          <pc:sldMk cId="531742904" sldId="448"/>
        </pc:sldMkLst>
        <pc:spChg chg="add mod">
          <ac:chgData name="Nguyen Duc Anh" userId="2b56277e-6cc8-43f3-9c42-990c76e886f1" providerId="ADAL" clId="{C264F09E-3071-4FB3-8BBF-77A865CA1406}" dt="2022-06-21T16:07:48.909" v="3503" actId="20577"/>
          <ac:spMkLst>
            <pc:docMk/>
            <pc:sldMk cId="531742904" sldId="448"/>
            <ac:spMk id="4" creationId="{86879D01-553A-7B63-D6A5-6B564E6DFE2E}"/>
          </ac:spMkLst>
        </pc:spChg>
        <pc:spChg chg="add mod">
          <ac:chgData name="Nguyen Duc Anh" userId="2b56277e-6cc8-43f3-9c42-990c76e886f1" providerId="ADAL" clId="{C264F09E-3071-4FB3-8BBF-77A865CA1406}" dt="2022-06-22T05:12:48.941" v="5922" actId="20577"/>
          <ac:spMkLst>
            <pc:docMk/>
            <pc:sldMk cId="531742904" sldId="448"/>
            <ac:spMk id="5" creationId="{6652BA65-B2C4-23EE-96A2-B998DED1D3A3}"/>
          </ac:spMkLst>
        </pc:spChg>
        <pc:spChg chg="mod">
          <ac:chgData name="Nguyen Duc Anh" userId="2b56277e-6cc8-43f3-9c42-990c76e886f1" providerId="ADAL" clId="{C264F09E-3071-4FB3-8BBF-77A865CA1406}" dt="2022-06-21T14:27:34.313" v="3267" actId="113"/>
          <ac:spMkLst>
            <pc:docMk/>
            <pc:sldMk cId="531742904" sldId="448"/>
            <ac:spMk id="7" creationId="{986D1D26-5364-F5C6-472C-4C144C430BF2}"/>
          </ac:spMkLst>
        </pc:spChg>
        <pc:spChg chg="add del mod">
          <ac:chgData name="Nguyen Duc Anh" userId="2b56277e-6cc8-43f3-9c42-990c76e886f1" providerId="ADAL" clId="{C264F09E-3071-4FB3-8BBF-77A865CA1406}" dt="2022-06-21T10:07:06.934" v="3141"/>
          <ac:spMkLst>
            <pc:docMk/>
            <pc:sldMk cId="531742904" sldId="448"/>
            <ac:spMk id="43" creationId="{5F155A4F-CBFD-F003-CB85-57F351E14D2F}"/>
          </ac:spMkLst>
        </pc:spChg>
        <pc:spChg chg="del mod">
          <ac:chgData name="Nguyen Duc Anh" userId="2b56277e-6cc8-43f3-9c42-990c76e886f1" providerId="ADAL" clId="{C264F09E-3071-4FB3-8BBF-77A865CA1406}" dt="2022-06-21T10:07:06.933" v="3139" actId="478"/>
          <ac:spMkLst>
            <pc:docMk/>
            <pc:sldMk cId="531742904" sldId="448"/>
            <ac:spMk id="86" creationId="{0A8AF0BA-3DB6-71E0-B39E-D0F513424527}"/>
          </ac:spMkLst>
        </pc:spChg>
        <pc:spChg chg="del">
          <ac:chgData name="Nguyen Duc Anh" userId="2b56277e-6cc8-43f3-9c42-990c76e886f1" providerId="ADAL" clId="{C264F09E-3071-4FB3-8BBF-77A865CA1406}" dt="2022-06-21T10:05:07.211" v="3055" actId="478"/>
          <ac:spMkLst>
            <pc:docMk/>
            <pc:sldMk cId="531742904" sldId="448"/>
            <ac:spMk id="87" creationId="{5097BC04-DAF6-CE9B-16B9-04604357609F}"/>
          </ac:spMkLst>
        </pc:spChg>
        <pc:spChg chg="del mod">
          <ac:chgData name="Nguyen Duc Anh" userId="2b56277e-6cc8-43f3-9c42-990c76e886f1" providerId="ADAL" clId="{C264F09E-3071-4FB3-8BBF-77A865CA1406}" dt="2022-06-21T10:05:18.251" v="3058" actId="478"/>
          <ac:spMkLst>
            <pc:docMk/>
            <pc:sldMk cId="531742904" sldId="448"/>
            <ac:spMk id="129" creationId="{E518BAA4-01D9-D3B5-B776-87885C69CA01}"/>
          </ac:spMkLst>
        </pc:spChg>
        <pc:grpChg chg="del mod">
          <ac:chgData name="Nguyen Duc Anh" userId="2b56277e-6cc8-43f3-9c42-990c76e886f1" providerId="ADAL" clId="{C264F09E-3071-4FB3-8BBF-77A865CA1406}" dt="2022-06-21T10:06:21.449" v="3126" actId="478"/>
          <ac:grpSpMkLst>
            <pc:docMk/>
            <pc:sldMk cId="531742904" sldId="448"/>
            <ac:grpSpMk id="88" creationId="{D6F0146D-0127-0F8A-CC4F-807F4185EC76}"/>
          </ac:grpSpMkLst>
        </pc:grpChg>
        <pc:cxnChg chg="mod">
          <ac:chgData name="Nguyen Duc Anh" userId="2b56277e-6cc8-43f3-9c42-990c76e886f1" providerId="ADAL" clId="{C264F09E-3071-4FB3-8BBF-77A865CA1406}" dt="2022-06-21T10:06:21.449" v="3126" actId="478"/>
          <ac:cxnSpMkLst>
            <pc:docMk/>
            <pc:sldMk cId="531742904" sldId="448"/>
            <ac:cxnSpMk id="93" creationId="{C0E05352-9E60-626D-BE30-6D2A112FA1FA}"/>
          </ac:cxnSpMkLst>
        </pc:cxnChg>
        <pc:cxnChg chg="mod">
          <ac:chgData name="Nguyen Duc Anh" userId="2b56277e-6cc8-43f3-9c42-990c76e886f1" providerId="ADAL" clId="{C264F09E-3071-4FB3-8BBF-77A865CA1406}" dt="2022-06-21T10:06:21.449" v="3126" actId="478"/>
          <ac:cxnSpMkLst>
            <pc:docMk/>
            <pc:sldMk cId="531742904" sldId="448"/>
            <ac:cxnSpMk id="100" creationId="{F214DE3A-701F-9C87-6878-FBC8F5584589}"/>
          </ac:cxnSpMkLst>
        </pc:cxnChg>
        <pc:cxnChg chg="mod">
          <ac:chgData name="Nguyen Duc Anh" userId="2b56277e-6cc8-43f3-9c42-990c76e886f1" providerId="ADAL" clId="{C264F09E-3071-4FB3-8BBF-77A865CA1406}" dt="2022-06-21T10:06:21.449" v="3126" actId="478"/>
          <ac:cxnSpMkLst>
            <pc:docMk/>
            <pc:sldMk cId="531742904" sldId="448"/>
            <ac:cxnSpMk id="101" creationId="{1AE83795-0A87-19BD-B477-42B00538932C}"/>
          </ac:cxnSpMkLst>
        </pc:cxnChg>
        <pc:cxnChg chg="mod">
          <ac:chgData name="Nguyen Duc Anh" userId="2b56277e-6cc8-43f3-9c42-990c76e886f1" providerId="ADAL" clId="{C264F09E-3071-4FB3-8BBF-77A865CA1406}" dt="2022-06-21T10:06:21.449" v="3126" actId="478"/>
          <ac:cxnSpMkLst>
            <pc:docMk/>
            <pc:sldMk cId="531742904" sldId="448"/>
            <ac:cxnSpMk id="102" creationId="{8EA258CE-5AA4-0E7C-A58E-DC735AE73777}"/>
          </ac:cxnSpMkLst>
        </pc:cxnChg>
        <pc:cxnChg chg="mod">
          <ac:chgData name="Nguyen Duc Anh" userId="2b56277e-6cc8-43f3-9c42-990c76e886f1" providerId="ADAL" clId="{C264F09E-3071-4FB3-8BBF-77A865CA1406}" dt="2022-06-21T10:06:21.449" v="3126" actId="478"/>
          <ac:cxnSpMkLst>
            <pc:docMk/>
            <pc:sldMk cId="531742904" sldId="448"/>
            <ac:cxnSpMk id="108" creationId="{496C6E7B-4656-8679-08BB-C14F7C2A97BA}"/>
          </ac:cxnSpMkLst>
        </pc:cxnChg>
      </pc:sldChg>
      <pc:sldChg chg="addSp delSp modSp add del mod ord">
        <pc:chgData name="Nguyen Duc Anh" userId="2b56277e-6cc8-43f3-9c42-990c76e886f1" providerId="ADAL" clId="{C264F09E-3071-4FB3-8BBF-77A865CA1406}" dt="2022-06-22T09:56:14.072" v="8073" actId="47"/>
        <pc:sldMkLst>
          <pc:docMk/>
          <pc:sldMk cId="4260169436" sldId="449"/>
        </pc:sldMkLst>
        <pc:spChg chg="del">
          <ac:chgData name="Nguyen Duc Anh" userId="2b56277e-6cc8-43f3-9c42-990c76e886f1" providerId="ADAL" clId="{C264F09E-3071-4FB3-8BBF-77A865CA1406}" dt="2022-06-21T10:06:36.195" v="3128" actId="478"/>
          <ac:spMkLst>
            <pc:docMk/>
            <pc:sldMk cId="4260169436" sldId="449"/>
            <ac:spMk id="7" creationId="{986D1D26-5364-F5C6-472C-4C144C430BF2}"/>
          </ac:spMkLst>
        </pc:spChg>
        <pc:spChg chg="add del mod">
          <ac:chgData name="Nguyen Duc Anh" userId="2b56277e-6cc8-43f3-9c42-990c76e886f1" providerId="ADAL" clId="{C264F09E-3071-4FB3-8BBF-77A865CA1406}" dt="2022-06-21T10:06:39.383" v="3131" actId="478"/>
          <ac:spMkLst>
            <pc:docMk/>
            <pc:sldMk cId="4260169436" sldId="449"/>
            <ac:spMk id="42" creationId="{5BDA2A79-9AB8-ECE6-0EBE-248A56968A5A}"/>
          </ac:spMkLst>
        </pc:spChg>
        <pc:spChg chg="mod">
          <ac:chgData name="Nguyen Duc Anh" userId="2b56277e-6cc8-43f3-9c42-990c76e886f1" providerId="ADAL" clId="{C264F09E-3071-4FB3-8BBF-77A865CA1406}" dt="2022-06-21T10:06:41.167" v="3132" actId="1076"/>
          <ac:spMkLst>
            <pc:docMk/>
            <pc:sldMk cId="4260169436" sldId="449"/>
            <ac:spMk id="43" creationId="{5F155A4F-CBFD-F003-CB85-57F351E14D2F}"/>
          </ac:spMkLst>
        </pc:spChg>
        <pc:spChg chg="del">
          <ac:chgData name="Nguyen Duc Anh" userId="2b56277e-6cc8-43f3-9c42-990c76e886f1" providerId="ADAL" clId="{C264F09E-3071-4FB3-8BBF-77A865CA1406}" dt="2022-06-21T10:06:38.180" v="3130" actId="478"/>
          <ac:spMkLst>
            <pc:docMk/>
            <pc:sldMk cId="4260169436" sldId="449"/>
            <ac:spMk id="86" creationId="{0A8AF0BA-3DB6-71E0-B39E-D0F513424527}"/>
          </ac:spMkLst>
        </pc:spChg>
      </pc:sldChg>
      <pc:sldChg chg="delSp modSp add del mod ord">
        <pc:chgData name="Nguyen Duc Anh" userId="2b56277e-6cc8-43f3-9c42-990c76e886f1" providerId="ADAL" clId="{C264F09E-3071-4FB3-8BBF-77A865CA1406}" dt="2022-06-22T09:56:11.498" v="8072" actId="47"/>
        <pc:sldMkLst>
          <pc:docMk/>
          <pc:sldMk cId="2682156740" sldId="450"/>
        </pc:sldMkLst>
        <pc:spChg chg="del">
          <ac:chgData name="Nguyen Duc Anh" userId="2b56277e-6cc8-43f3-9c42-990c76e886f1" providerId="ADAL" clId="{C264F09E-3071-4FB3-8BBF-77A865CA1406}" dt="2022-06-21T16:11:24.462" v="3513" actId="478"/>
          <ac:spMkLst>
            <pc:docMk/>
            <pc:sldMk cId="2682156740" sldId="450"/>
            <ac:spMk id="29" creationId="{35CC7551-4973-1547-16C9-F946E8AA4CEF}"/>
          </ac:spMkLst>
        </pc:spChg>
        <pc:spChg chg="del">
          <ac:chgData name="Nguyen Duc Anh" userId="2b56277e-6cc8-43f3-9c42-990c76e886f1" providerId="ADAL" clId="{C264F09E-3071-4FB3-8BBF-77A865CA1406}" dt="2022-06-21T16:11:25.414" v="3514" actId="478"/>
          <ac:spMkLst>
            <pc:docMk/>
            <pc:sldMk cId="2682156740" sldId="450"/>
            <ac:spMk id="30" creationId="{499C2386-42A4-D935-981A-BCAA64307632}"/>
          </ac:spMkLst>
        </pc:spChg>
        <pc:spChg chg="del">
          <ac:chgData name="Nguyen Duc Anh" userId="2b56277e-6cc8-43f3-9c42-990c76e886f1" providerId="ADAL" clId="{C264F09E-3071-4FB3-8BBF-77A865CA1406}" dt="2022-06-21T16:11:26.511" v="3516" actId="478"/>
          <ac:spMkLst>
            <pc:docMk/>
            <pc:sldMk cId="2682156740" sldId="450"/>
            <ac:spMk id="31" creationId="{DD128CFE-73AF-9E6A-A56E-D148A13DE7B0}"/>
          </ac:spMkLst>
        </pc:spChg>
        <pc:spChg chg="del">
          <ac:chgData name="Nguyen Duc Anh" userId="2b56277e-6cc8-43f3-9c42-990c76e886f1" providerId="ADAL" clId="{C264F09E-3071-4FB3-8BBF-77A865CA1406}" dt="2022-06-21T16:11:31.165" v="3521" actId="478"/>
          <ac:spMkLst>
            <pc:docMk/>
            <pc:sldMk cId="2682156740" sldId="450"/>
            <ac:spMk id="32" creationId="{E6C124EA-1126-E807-CA92-027DFCCD8AA2}"/>
          </ac:spMkLst>
        </pc:spChg>
        <pc:spChg chg="del">
          <ac:chgData name="Nguyen Duc Anh" userId="2b56277e-6cc8-43f3-9c42-990c76e886f1" providerId="ADAL" clId="{C264F09E-3071-4FB3-8BBF-77A865CA1406}" dt="2022-06-21T16:11:32.541" v="3523" actId="478"/>
          <ac:spMkLst>
            <pc:docMk/>
            <pc:sldMk cId="2682156740" sldId="450"/>
            <ac:spMk id="33" creationId="{392790C2-A681-24C1-04CD-808698A0B84E}"/>
          </ac:spMkLst>
        </pc:spChg>
        <pc:spChg chg="del">
          <ac:chgData name="Nguyen Duc Anh" userId="2b56277e-6cc8-43f3-9c42-990c76e886f1" providerId="ADAL" clId="{C264F09E-3071-4FB3-8BBF-77A865CA1406}" dt="2022-06-21T16:11:25.994" v="3515" actId="478"/>
          <ac:spMkLst>
            <pc:docMk/>
            <pc:sldMk cId="2682156740" sldId="450"/>
            <ac:spMk id="34" creationId="{6DFA5A81-93B5-75BA-717D-C304806FAA2C}"/>
          </ac:spMkLst>
        </pc:spChg>
        <pc:spChg chg="del">
          <ac:chgData name="Nguyen Duc Anh" userId="2b56277e-6cc8-43f3-9c42-990c76e886f1" providerId="ADAL" clId="{C264F09E-3071-4FB3-8BBF-77A865CA1406}" dt="2022-06-21T16:11:29.571" v="3519" actId="478"/>
          <ac:spMkLst>
            <pc:docMk/>
            <pc:sldMk cId="2682156740" sldId="450"/>
            <ac:spMk id="37" creationId="{D7C18D6B-FD8B-68D0-E7F7-9F1F6C8373B9}"/>
          </ac:spMkLst>
        </pc:spChg>
        <pc:spChg chg="del">
          <ac:chgData name="Nguyen Duc Anh" userId="2b56277e-6cc8-43f3-9c42-990c76e886f1" providerId="ADAL" clId="{C264F09E-3071-4FB3-8BBF-77A865CA1406}" dt="2022-06-21T16:11:31.858" v="3522" actId="478"/>
          <ac:spMkLst>
            <pc:docMk/>
            <pc:sldMk cId="2682156740" sldId="450"/>
            <ac:spMk id="38" creationId="{C1B36EEB-8428-0BBB-C105-540BBCADA1B9}"/>
          </ac:spMkLst>
        </pc:spChg>
        <pc:spChg chg="del mod">
          <ac:chgData name="Nguyen Duc Anh" userId="2b56277e-6cc8-43f3-9c42-990c76e886f1" providerId="ADAL" clId="{C264F09E-3071-4FB3-8BBF-77A865CA1406}" dt="2022-06-21T16:11:30.514" v="3520" actId="478"/>
          <ac:spMkLst>
            <pc:docMk/>
            <pc:sldMk cId="2682156740" sldId="450"/>
            <ac:spMk id="54" creationId="{8F3DA11B-FCAC-9DA2-9CE4-61545F9A9313}"/>
          </ac:spMkLst>
        </pc:spChg>
        <pc:spChg chg="del">
          <ac:chgData name="Nguyen Duc Anh" userId="2b56277e-6cc8-43f3-9c42-990c76e886f1" providerId="ADAL" clId="{C264F09E-3071-4FB3-8BBF-77A865CA1406}" dt="2022-06-21T16:11:33.967" v="3524" actId="478"/>
          <ac:spMkLst>
            <pc:docMk/>
            <pc:sldMk cId="2682156740" sldId="450"/>
            <ac:spMk id="59" creationId="{A722E1E3-B2DD-2B96-AC93-8640077B8464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2T04:39:39.171" v="5691" actId="1076"/>
        <pc:sldMkLst>
          <pc:docMk/>
          <pc:sldMk cId="1122005295" sldId="451"/>
        </pc:sldMkLst>
        <pc:spChg chg="add mod">
          <ac:chgData name="Nguyen Duc Anh" userId="2b56277e-6cc8-43f3-9c42-990c76e886f1" providerId="ADAL" clId="{C264F09E-3071-4FB3-8BBF-77A865CA1406}" dt="2022-06-21T16:30:12.998" v="4292" actId="571"/>
          <ac:spMkLst>
            <pc:docMk/>
            <pc:sldMk cId="1122005295" sldId="451"/>
            <ac:spMk id="3" creationId="{FDF7BEA2-F19E-CC06-314D-45B89D6389B9}"/>
          </ac:spMkLst>
        </pc:spChg>
        <pc:spChg chg="del">
          <ac:chgData name="Nguyen Duc Anh" userId="2b56277e-6cc8-43f3-9c42-990c76e886f1" providerId="ADAL" clId="{C264F09E-3071-4FB3-8BBF-77A865CA1406}" dt="2022-06-21T16:14:21.555" v="3587" actId="478"/>
          <ac:spMkLst>
            <pc:docMk/>
            <pc:sldMk cId="1122005295" sldId="451"/>
            <ac:spMk id="4" creationId="{86879D01-553A-7B63-D6A5-6B564E6DFE2E}"/>
          </ac:spMkLst>
        </pc:spChg>
        <pc:spChg chg="del">
          <ac:chgData name="Nguyen Duc Anh" userId="2b56277e-6cc8-43f3-9c42-990c76e886f1" providerId="ADAL" clId="{C264F09E-3071-4FB3-8BBF-77A865CA1406}" dt="2022-06-21T16:14:22.524" v="3588" actId="478"/>
          <ac:spMkLst>
            <pc:docMk/>
            <pc:sldMk cId="1122005295" sldId="451"/>
            <ac:spMk id="5" creationId="{6652BA65-B2C4-23EE-96A2-B998DED1D3A3}"/>
          </ac:spMkLst>
        </pc:spChg>
        <pc:spChg chg="mod">
          <ac:chgData name="Nguyen Duc Anh" userId="2b56277e-6cc8-43f3-9c42-990c76e886f1" providerId="ADAL" clId="{C264F09E-3071-4FB3-8BBF-77A865CA1406}" dt="2022-06-21T16:18:36.369" v="3672" actId="14100"/>
          <ac:spMkLst>
            <pc:docMk/>
            <pc:sldMk cId="1122005295" sldId="451"/>
            <ac:spMk id="7" creationId="{986D1D26-5364-F5C6-472C-4C144C430BF2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10" creationId="{23CACAEC-7101-FE14-C8C1-4E23922C9007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11" creationId="{994A0802-BD0C-91EF-C41E-B514020E7ABA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12" creationId="{B593CC75-FEA2-BCC9-765C-3D266969682B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14" creationId="{BC0A9AB6-0BE2-B078-AC32-CB4F13CFE6D7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15" creationId="{79CB0FD8-9E0C-F5E4-1260-DB1514EF0E75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16" creationId="{B92F4FFF-AEB7-293B-FE05-CE4083E08D8E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17" creationId="{4C3B7664-37B8-4D7E-DE93-7F49530C52BF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18" creationId="{F0A3A0DB-0334-842D-9F36-402FD026E835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19" creationId="{1BE70FCF-17AB-5287-6C28-1995CE17317B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23" creationId="{3A6C3276-4F13-35B5-1F3A-18F7F6EBB02B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24" creationId="{92A9F3E9-8024-CA7C-CC21-953231D19C79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25" creationId="{38EA83F8-E021-7BAE-CA32-04ECF3F46DFE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26" creationId="{16E7FD9A-D513-BB65-F1B7-9554F4D1F2D9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31" creationId="{97365E80-4B4B-3E85-1966-0517695AA8A6}"/>
          </ac:spMkLst>
        </pc:spChg>
        <pc:spChg chg="mod">
          <ac:chgData name="Nguyen Duc Anh" userId="2b56277e-6cc8-43f3-9c42-990c76e886f1" providerId="ADAL" clId="{C264F09E-3071-4FB3-8BBF-77A865CA1406}" dt="2022-06-21T16:15:03.463" v="3602" actId="255"/>
          <ac:spMkLst>
            <pc:docMk/>
            <pc:sldMk cId="1122005295" sldId="451"/>
            <ac:spMk id="33" creationId="{3045BF74-1583-A653-7D78-B67CC2FF3806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38" creationId="{575EF2E5-E96B-8255-6AEB-6D5D869420D4}"/>
          </ac:spMkLst>
        </pc:spChg>
        <pc:spChg chg="mod">
          <ac:chgData name="Nguyen Duc Anh" userId="2b56277e-6cc8-43f3-9c42-990c76e886f1" providerId="ADAL" clId="{C264F09E-3071-4FB3-8BBF-77A865CA1406}" dt="2022-06-21T16:15:04.068" v="3603" actId="255"/>
          <ac:spMkLst>
            <pc:docMk/>
            <pc:sldMk cId="1122005295" sldId="451"/>
            <ac:spMk id="39" creationId="{725277BE-950E-B946-16E4-22CEBDBB1F91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46" creationId="{68B14D9C-258B-8850-812C-A7D2CFA8B884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47" creationId="{082CECBC-4635-DDC4-75B7-E5A335C36BD8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48" creationId="{C031408C-C51A-102D-8178-F1FB9DC66C5F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0" creationId="{3F0849BC-07B8-FB60-CE5C-E4DD13E21663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1" creationId="{B8629CBA-D517-2838-2604-81C60AF564D7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2" creationId="{96D58803-B7CE-0761-3835-7F68C0EC234D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3" creationId="{0EC8054C-29C5-BFBD-1030-95C806406FA5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4" creationId="{A63521D2-E30C-4736-3BBF-29FC124A0EDF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5" creationId="{038C1816-E77D-34DB-81DE-E6EDEF3D6C7D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59" creationId="{7609F30B-38AA-0ECE-0148-7D8BCC615C3D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60" creationId="{FD81D158-CBCD-51A0-BF08-0C777BCCF76D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61" creationId="{98CA90FE-DB08-CDB8-9E07-BEDD00F8EC4F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62" creationId="{8A5451FA-F3D0-D3B8-CD73-3E0E75205DCF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67" creationId="{DC806C99-1BB8-B5A4-1E44-F21BBDD402B6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69" creationId="{0681506B-E266-FBFE-BC70-41F5E1B8F8E7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74" creationId="{F011468C-C96F-973E-426F-18C2F6DD7161}"/>
          </ac:spMkLst>
        </pc:spChg>
        <pc:spChg chg="mod">
          <ac:chgData name="Nguyen Duc Anh" userId="2b56277e-6cc8-43f3-9c42-990c76e886f1" providerId="ADAL" clId="{C264F09E-3071-4FB3-8BBF-77A865CA1406}" dt="2022-06-21T16:15:25.275" v="3608"/>
          <ac:spMkLst>
            <pc:docMk/>
            <pc:sldMk cId="1122005295" sldId="451"/>
            <ac:spMk id="75" creationId="{6CEEBD4D-60E2-72FA-88AB-BAB0CCBA944E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1" creationId="{7B7CE2B4-4D11-E339-7096-B58BE9CB485E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2" creationId="{FCBFCBA9-0C4B-65D2-CD2A-94B5CBDE1B05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3" creationId="{91FCE87A-5DB8-6689-D6F4-1072D2AE3D23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4" creationId="{F92AF666-8924-C567-5B0F-9576E29F6D43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8" creationId="{DAD4EC68-E912-E2DF-BD4F-12F55D0DD84E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89" creationId="{C0F53609-9FBF-3A21-7401-68D94E91975B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90" creationId="{21FAC0CE-3F35-0115-F773-C5FAEF8348EA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91" creationId="{2F2C7113-611D-4398-A2CC-A0C006CB7E7B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96" creationId="{20E85D45-8D80-0D83-E5C3-7E5FE42485C6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98" creationId="{6565C0D4-B06A-8F24-824E-F5FCDB509677}"/>
          </ac:spMkLst>
        </pc:spChg>
        <pc:spChg chg="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103" creationId="{71C96921-309C-A242-44C2-DE6D0C61D53A}"/>
          </ac:spMkLst>
        </pc:spChg>
        <pc:spChg chg="mod">
          <ac:chgData name="Nguyen Duc Anh" userId="2b56277e-6cc8-43f3-9c42-990c76e886f1" providerId="ADAL" clId="{C264F09E-3071-4FB3-8BBF-77A865CA1406}" dt="2022-06-21T16:17:10.769" v="3662" actId="1076"/>
          <ac:spMkLst>
            <pc:docMk/>
            <pc:sldMk cId="1122005295" sldId="451"/>
            <ac:spMk id="104" creationId="{80DB7E40-498D-0F2A-6054-644A5612F12A}"/>
          </ac:spMkLst>
        </pc:spChg>
        <pc:spChg chg="add mod">
          <ac:chgData name="Nguyen Duc Anh" userId="2b56277e-6cc8-43f3-9c42-990c76e886f1" providerId="ADAL" clId="{C264F09E-3071-4FB3-8BBF-77A865CA1406}" dt="2022-06-21T16:17:15.251" v="3665" actId="1076"/>
          <ac:spMkLst>
            <pc:docMk/>
            <pc:sldMk cId="1122005295" sldId="451"/>
            <ac:spMk id="105" creationId="{770504A5-7AC1-EF06-35D2-C28A3DD095AE}"/>
          </ac:spMkLst>
        </pc:spChg>
        <pc:spChg chg="add mod">
          <ac:chgData name="Nguyen Duc Anh" userId="2b56277e-6cc8-43f3-9c42-990c76e886f1" providerId="ADAL" clId="{C264F09E-3071-4FB3-8BBF-77A865CA1406}" dt="2022-06-21T16:17:17.526" v="3666" actId="1076"/>
          <ac:spMkLst>
            <pc:docMk/>
            <pc:sldMk cId="1122005295" sldId="451"/>
            <ac:spMk id="106" creationId="{88CE3E95-53D5-8C30-3841-250F7FB58829}"/>
          </ac:spMkLst>
        </pc:spChg>
        <pc:spChg chg="add mod">
          <ac:chgData name="Nguyen Duc Anh" userId="2b56277e-6cc8-43f3-9c42-990c76e886f1" providerId="ADAL" clId="{C264F09E-3071-4FB3-8BBF-77A865CA1406}" dt="2022-06-21T16:17:01.129" v="3661" actId="571"/>
          <ac:spMkLst>
            <pc:docMk/>
            <pc:sldMk cId="1122005295" sldId="451"/>
            <ac:spMk id="107" creationId="{CE7C0A9C-890B-45D0-5049-37154C39D0AA}"/>
          </ac:spMkLst>
        </pc:spChg>
        <pc:spChg chg="add mod">
          <ac:chgData name="Nguyen Duc Anh" userId="2b56277e-6cc8-43f3-9c42-990c76e886f1" providerId="ADAL" clId="{C264F09E-3071-4FB3-8BBF-77A865CA1406}" dt="2022-06-21T16:30:12.998" v="4292" actId="571"/>
          <ac:spMkLst>
            <pc:docMk/>
            <pc:sldMk cId="1122005295" sldId="451"/>
            <ac:spMk id="108" creationId="{E2DA16FA-81AC-02AC-92DC-30AC0BA55FA5}"/>
          </ac:spMkLst>
        </pc:spChg>
        <pc:spChg chg="add mod">
          <ac:chgData name="Nguyen Duc Anh" userId="2b56277e-6cc8-43f3-9c42-990c76e886f1" providerId="ADAL" clId="{C264F09E-3071-4FB3-8BBF-77A865CA1406}" dt="2022-06-21T16:30:12.998" v="4292" actId="571"/>
          <ac:spMkLst>
            <pc:docMk/>
            <pc:sldMk cId="1122005295" sldId="451"/>
            <ac:spMk id="109" creationId="{C9E5FCC6-D972-0C58-41FC-56A75CF56FD7}"/>
          </ac:spMkLst>
        </pc:spChg>
        <pc:spChg chg="add mod">
          <ac:chgData name="Nguyen Duc Anh" userId="2b56277e-6cc8-43f3-9c42-990c76e886f1" providerId="ADAL" clId="{C264F09E-3071-4FB3-8BBF-77A865CA1406}" dt="2022-06-21T16:30:12.998" v="4292" actId="571"/>
          <ac:spMkLst>
            <pc:docMk/>
            <pc:sldMk cId="1122005295" sldId="451"/>
            <ac:spMk id="110" creationId="{63278D04-79D5-C0DB-8B42-2443F790B046}"/>
          </ac:spMkLst>
        </pc:spChg>
        <pc:spChg chg="add mod">
          <ac:chgData name="Nguyen Duc Anh" userId="2b56277e-6cc8-43f3-9c42-990c76e886f1" providerId="ADAL" clId="{C264F09E-3071-4FB3-8BBF-77A865CA1406}" dt="2022-06-21T16:30:34.277" v="4316" actId="1035"/>
          <ac:spMkLst>
            <pc:docMk/>
            <pc:sldMk cId="1122005295" sldId="451"/>
            <ac:spMk id="111" creationId="{34A0F95C-1B49-0FA6-7A15-4446749C24B6}"/>
          </ac:spMkLst>
        </pc:spChg>
        <pc:spChg chg="add mod">
          <ac:chgData name="Nguyen Duc Anh" userId="2b56277e-6cc8-43f3-9c42-990c76e886f1" providerId="ADAL" clId="{C264F09E-3071-4FB3-8BBF-77A865CA1406}" dt="2022-06-21T16:30:12.998" v="4292" actId="571"/>
          <ac:spMkLst>
            <pc:docMk/>
            <pc:sldMk cId="1122005295" sldId="451"/>
            <ac:spMk id="116" creationId="{0007A2AE-5370-17D1-8A87-83624E153406}"/>
          </ac:spMkLst>
        </pc:spChg>
        <pc:spChg chg="add del mod">
          <ac:chgData name="Nguyen Duc Anh" userId="2b56277e-6cc8-43f3-9c42-990c76e886f1" providerId="ADAL" clId="{C264F09E-3071-4FB3-8BBF-77A865CA1406}" dt="2022-06-21T16:25:47.054" v="4195" actId="478"/>
          <ac:spMkLst>
            <pc:docMk/>
            <pc:sldMk cId="1122005295" sldId="451"/>
            <ac:spMk id="118" creationId="{BA1E7D3D-2A64-1559-5460-C9D05647D4D0}"/>
          </ac:spMkLst>
        </pc:spChg>
        <pc:spChg chg="add del mod">
          <ac:chgData name="Nguyen Duc Anh" userId="2b56277e-6cc8-43f3-9c42-990c76e886f1" providerId="ADAL" clId="{C264F09E-3071-4FB3-8BBF-77A865CA1406}" dt="2022-06-21T16:25:46.126" v="4194" actId="478"/>
          <ac:spMkLst>
            <pc:docMk/>
            <pc:sldMk cId="1122005295" sldId="451"/>
            <ac:spMk id="120" creationId="{FDD39608-0749-DFD6-3CC1-9DAC09D7854D}"/>
          </ac:spMkLst>
        </pc:spChg>
        <pc:spChg chg="add mod">
          <ac:chgData name="Nguyen Duc Anh" userId="2b56277e-6cc8-43f3-9c42-990c76e886f1" providerId="ADAL" clId="{C264F09E-3071-4FB3-8BBF-77A865CA1406}" dt="2022-06-21T16:30:26.715" v="4309" actId="1037"/>
          <ac:spMkLst>
            <pc:docMk/>
            <pc:sldMk cId="1122005295" sldId="451"/>
            <ac:spMk id="127" creationId="{6F8C9E60-2B66-5630-C301-290E89B41C5B}"/>
          </ac:spMkLst>
        </pc:spChg>
        <pc:spChg chg="mod">
          <ac:chgData name="Nguyen Duc Anh" userId="2b56277e-6cc8-43f3-9c42-990c76e886f1" providerId="ADAL" clId="{C264F09E-3071-4FB3-8BBF-77A865CA1406}" dt="2022-06-22T04:39:03.623" v="5678" actId="6549"/>
          <ac:spMkLst>
            <pc:docMk/>
            <pc:sldMk cId="1122005295" sldId="451"/>
            <ac:spMk id="157" creationId="{E3195A65-496F-F092-5B2B-DA9A951B2B2A}"/>
          </ac:spMkLst>
        </pc:spChg>
        <pc:spChg chg="mod">
          <ac:chgData name="Nguyen Duc Anh" userId="2b56277e-6cc8-43f3-9c42-990c76e886f1" providerId="ADAL" clId="{C264F09E-3071-4FB3-8BBF-77A865CA1406}" dt="2022-06-21T16:32:25.936" v="4329" actId="20577"/>
          <ac:spMkLst>
            <pc:docMk/>
            <pc:sldMk cId="1122005295" sldId="451"/>
            <ac:spMk id="158" creationId="{3BD2EC1E-6972-0A76-131A-6DEACFC36DA2}"/>
          </ac:spMkLst>
        </pc:spChg>
        <pc:spChg chg="mod">
          <ac:chgData name="Nguyen Duc Anh" userId="2b56277e-6cc8-43f3-9c42-990c76e886f1" providerId="ADAL" clId="{C264F09E-3071-4FB3-8BBF-77A865CA1406}" dt="2022-06-21T16:32:18.432" v="4325" actId="207"/>
          <ac:spMkLst>
            <pc:docMk/>
            <pc:sldMk cId="1122005295" sldId="451"/>
            <ac:spMk id="159" creationId="{8ED04077-AE5B-DB7A-1C5F-3B5471382EE1}"/>
          </ac:spMkLst>
        </pc:spChg>
        <pc:spChg chg="mod">
          <ac:chgData name="Nguyen Duc Anh" userId="2b56277e-6cc8-43f3-9c42-990c76e886f1" providerId="ADAL" clId="{C264F09E-3071-4FB3-8BBF-77A865CA1406}" dt="2022-06-21T16:32:52.011" v="4344" actId="20577"/>
          <ac:spMkLst>
            <pc:docMk/>
            <pc:sldMk cId="1122005295" sldId="451"/>
            <ac:spMk id="160" creationId="{03AA14EF-E1D8-3513-0247-2A7D6B4FA535}"/>
          </ac:spMkLst>
        </pc:spChg>
        <pc:spChg chg="mod">
          <ac:chgData name="Nguyen Duc Anh" userId="2b56277e-6cc8-43f3-9c42-990c76e886f1" providerId="ADAL" clId="{C264F09E-3071-4FB3-8BBF-77A865CA1406}" dt="2022-06-21T16:32:18.432" v="4325" actId="207"/>
          <ac:spMkLst>
            <pc:docMk/>
            <pc:sldMk cId="1122005295" sldId="451"/>
            <ac:spMk id="161" creationId="{8471EB8A-5A0F-36DB-E7BB-16A9D4DF78AA}"/>
          </ac:spMkLst>
        </pc:spChg>
        <pc:spChg chg="mod">
          <ac:chgData name="Nguyen Duc Anh" userId="2b56277e-6cc8-43f3-9c42-990c76e886f1" providerId="ADAL" clId="{C264F09E-3071-4FB3-8BBF-77A865CA1406}" dt="2022-06-21T16:32:30.448" v="4331" actId="20577"/>
          <ac:spMkLst>
            <pc:docMk/>
            <pc:sldMk cId="1122005295" sldId="451"/>
            <ac:spMk id="166" creationId="{4C385370-D8BD-CBE9-A43B-2AAC79F072F2}"/>
          </ac:spMkLst>
        </pc:spChg>
        <pc:spChg chg="mod">
          <ac:chgData name="Nguyen Duc Anh" userId="2b56277e-6cc8-43f3-9c42-990c76e886f1" providerId="ADAL" clId="{C264F09E-3071-4FB3-8BBF-77A865CA1406}" dt="2022-06-21T16:32:45.541" v="4339" actId="20577"/>
          <ac:spMkLst>
            <pc:docMk/>
            <pc:sldMk cId="1122005295" sldId="451"/>
            <ac:spMk id="167" creationId="{C2C96167-363E-727E-0D79-6CC87340AEBC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73" creationId="{9ED2388D-FD62-19B4-E9DF-1876989B7F17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74" creationId="{F6AF8FC0-10BA-36EF-1231-E49ECDED9195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75" creationId="{342F30D2-6C30-4802-E5D6-429C2885ED2C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76" creationId="{766E7FEA-9326-542D-6D4E-93267FADD94F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77" creationId="{AF617E30-5F4F-A167-F009-AC4340B3611C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82" creationId="{12122ACB-7F32-4D78-E121-848690413AAF}"/>
          </ac:spMkLst>
        </pc:spChg>
        <pc:spChg chg="mod">
          <ac:chgData name="Nguyen Duc Anh" userId="2b56277e-6cc8-43f3-9c42-990c76e886f1" providerId="ADAL" clId="{C264F09E-3071-4FB3-8BBF-77A865CA1406}" dt="2022-06-22T04:39:00.607" v="5676"/>
          <ac:spMkLst>
            <pc:docMk/>
            <pc:sldMk cId="1122005295" sldId="451"/>
            <ac:spMk id="183" creationId="{A4FDEB80-1D06-6C0A-FB09-3D1B4A2871DD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89" creationId="{263C5334-908D-0688-473A-3E4AB709C187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90" creationId="{12E377D1-72C6-EE14-E399-3E38B0017570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91" creationId="{45C5C958-E969-97ED-CA1E-654BD8EA31CE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92" creationId="{56B9297B-9AB6-43AF-43E2-F80E0EB9B053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93" creationId="{CA0D81C5-637F-2288-7D71-AB0392231F14}"/>
          </ac:spMkLst>
        </pc:spChg>
        <pc:spChg chg="mod">
          <ac:chgData name="Nguyen Duc Anh" userId="2b56277e-6cc8-43f3-9c42-990c76e886f1" providerId="ADAL" clId="{C264F09E-3071-4FB3-8BBF-77A865CA1406}" dt="2022-06-22T04:39:21.952" v="5681"/>
          <ac:spMkLst>
            <pc:docMk/>
            <pc:sldMk cId="1122005295" sldId="451"/>
            <ac:spMk id="198" creationId="{EBA3B919-5493-70EE-EB6B-3524A224C812}"/>
          </ac:spMkLst>
        </pc:spChg>
        <pc:spChg chg="mod">
          <ac:chgData name="Nguyen Duc Anh" userId="2b56277e-6cc8-43f3-9c42-990c76e886f1" providerId="ADAL" clId="{C264F09E-3071-4FB3-8BBF-77A865CA1406}" dt="2022-06-22T04:39:32.139" v="5690" actId="20577"/>
          <ac:spMkLst>
            <pc:docMk/>
            <pc:sldMk cId="1122005295" sldId="451"/>
            <ac:spMk id="199" creationId="{4CE56E7D-7D56-4289-7995-68F5EF393990}"/>
          </ac:spMkLst>
        </pc:spChg>
        <pc:grpChg chg="add mod">
          <ac:chgData name="Nguyen Duc Anh" userId="2b56277e-6cc8-43f3-9c42-990c76e886f1" providerId="ADAL" clId="{C264F09E-3071-4FB3-8BBF-77A865CA1406}" dt="2022-06-21T16:30:12.998" v="4292" actId="571"/>
          <ac:grpSpMkLst>
            <pc:docMk/>
            <pc:sldMk cId="1122005295" sldId="451"/>
            <ac:grpSpMk id="2" creationId="{154AE050-6C2D-79A7-7D88-A2C8D7F9A0B9}"/>
          </ac:grpSpMkLst>
        </pc:grpChg>
        <pc:grpChg chg="add del mod">
          <ac:chgData name="Nguyen Duc Anh" userId="2b56277e-6cc8-43f3-9c42-990c76e886f1" providerId="ADAL" clId="{C264F09E-3071-4FB3-8BBF-77A865CA1406}" dt="2022-06-21T16:15:07.144" v="3606"/>
          <ac:grpSpMkLst>
            <pc:docMk/>
            <pc:sldMk cId="1122005295" sldId="451"/>
            <ac:grpSpMk id="8" creationId="{9D78C4EF-DCDA-0B4C-5233-52CB980BC501}"/>
          </ac:grpSpMkLst>
        </pc:grpChg>
        <pc:grpChg chg="mod">
          <ac:chgData name="Nguyen Duc Anh" userId="2b56277e-6cc8-43f3-9c42-990c76e886f1" providerId="ADAL" clId="{C264F09E-3071-4FB3-8BBF-77A865CA1406}" dt="2022-06-21T16:14:30.106" v="3589"/>
          <ac:grpSpMkLst>
            <pc:docMk/>
            <pc:sldMk cId="1122005295" sldId="451"/>
            <ac:grpSpMk id="9" creationId="{68F72E15-4414-693F-8248-F5B2C1FE154A}"/>
          </ac:grpSpMkLst>
        </pc:grpChg>
        <pc:grpChg chg="add del mod">
          <ac:chgData name="Nguyen Duc Anh" userId="2b56277e-6cc8-43f3-9c42-990c76e886f1" providerId="ADAL" clId="{C264F09E-3071-4FB3-8BBF-77A865CA1406}" dt="2022-06-21T16:16:12.360" v="3617" actId="478"/>
          <ac:grpSpMkLst>
            <pc:docMk/>
            <pc:sldMk cId="1122005295" sldId="451"/>
            <ac:grpSpMk id="44" creationId="{D365C63A-AB39-6D22-4DA1-23548EB4B152}"/>
          </ac:grpSpMkLst>
        </pc:grpChg>
        <pc:grpChg chg="mod">
          <ac:chgData name="Nguyen Duc Anh" userId="2b56277e-6cc8-43f3-9c42-990c76e886f1" providerId="ADAL" clId="{C264F09E-3071-4FB3-8BBF-77A865CA1406}" dt="2022-06-21T16:15:25.275" v="3608"/>
          <ac:grpSpMkLst>
            <pc:docMk/>
            <pc:sldMk cId="1122005295" sldId="451"/>
            <ac:grpSpMk id="45" creationId="{A00709D9-4314-4457-0D10-8489B30455A5}"/>
          </ac:grpSpMkLst>
        </pc:grpChg>
        <pc:grpChg chg="add del mod">
          <ac:chgData name="Nguyen Duc Anh" userId="2b56277e-6cc8-43f3-9c42-990c76e886f1" providerId="ADAL" clId="{C264F09E-3071-4FB3-8BBF-77A865CA1406}" dt="2022-06-21T16:17:49.179" v="3669" actId="478"/>
          <ac:grpSpMkLst>
            <pc:docMk/>
            <pc:sldMk cId="1122005295" sldId="451"/>
            <ac:grpSpMk id="80" creationId="{649908CB-DE8E-8819-E6CD-2BD8392B4C6E}"/>
          </ac:grpSpMkLst>
        </pc:grpChg>
        <pc:grpChg chg="add mod topLvl">
          <ac:chgData name="Nguyen Duc Anh" userId="2b56277e-6cc8-43f3-9c42-990c76e886f1" providerId="ADAL" clId="{C264F09E-3071-4FB3-8BBF-77A865CA1406}" dt="2022-06-21T16:30:12.998" v="4292" actId="571"/>
          <ac:grpSpMkLst>
            <pc:docMk/>
            <pc:sldMk cId="1122005295" sldId="451"/>
            <ac:grpSpMk id="117" creationId="{3C8C66F6-5BF5-D903-6B00-CD64D4444E66}"/>
          </ac:grpSpMkLst>
        </pc:grpChg>
        <pc:grpChg chg="add del mod">
          <ac:chgData name="Nguyen Duc Anh" userId="2b56277e-6cc8-43f3-9c42-990c76e886f1" providerId="ADAL" clId="{C264F09E-3071-4FB3-8BBF-77A865CA1406}" dt="2022-06-21T16:29:54.261" v="4289" actId="165"/>
          <ac:grpSpMkLst>
            <pc:docMk/>
            <pc:sldMk cId="1122005295" sldId="451"/>
            <ac:grpSpMk id="147" creationId="{B927F1AA-ED01-7DC7-59EB-B9EC5C804237}"/>
          </ac:grpSpMkLst>
        </pc:grpChg>
        <pc:grpChg chg="add del mod">
          <ac:chgData name="Nguyen Duc Anh" userId="2b56277e-6cc8-43f3-9c42-990c76e886f1" providerId="ADAL" clId="{C264F09E-3071-4FB3-8BBF-77A865CA1406}" dt="2022-06-22T04:38:59.394" v="5675" actId="478"/>
          <ac:grpSpMkLst>
            <pc:docMk/>
            <pc:sldMk cId="1122005295" sldId="451"/>
            <ac:grpSpMk id="148" creationId="{1EA3D138-2C14-4000-DCF6-0BA48C612FDE}"/>
          </ac:grpSpMkLst>
        </pc:grpChg>
        <pc:grpChg chg="add del mod">
          <ac:chgData name="Nguyen Duc Anh" userId="2b56277e-6cc8-43f3-9c42-990c76e886f1" providerId="ADAL" clId="{C264F09E-3071-4FB3-8BBF-77A865CA1406}" dt="2022-06-22T04:39:06.103" v="5679" actId="478"/>
          <ac:grpSpMkLst>
            <pc:docMk/>
            <pc:sldMk cId="1122005295" sldId="451"/>
            <ac:grpSpMk id="153" creationId="{C40A2602-F03C-4A51-16C6-21BA877D705C}"/>
          </ac:grpSpMkLst>
        </pc:grpChg>
        <pc:grpChg chg="mod">
          <ac:chgData name="Nguyen Duc Anh" userId="2b56277e-6cc8-43f3-9c42-990c76e886f1" providerId="ADAL" clId="{C264F09E-3071-4FB3-8BBF-77A865CA1406}" dt="2022-06-21T16:31:27.670" v="4318"/>
          <ac:grpSpMkLst>
            <pc:docMk/>
            <pc:sldMk cId="1122005295" sldId="451"/>
            <ac:grpSpMk id="154" creationId="{4F8CFE06-195E-A1C3-737E-C3CD144E4B35}"/>
          </ac:grpSpMkLst>
        </pc:grpChg>
        <pc:grpChg chg="mod">
          <ac:chgData name="Nguyen Duc Anh" userId="2b56277e-6cc8-43f3-9c42-990c76e886f1" providerId="ADAL" clId="{C264F09E-3071-4FB3-8BBF-77A865CA1406}" dt="2022-06-21T16:31:27.670" v="4318"/>
          <ac:grpSpMkLst>
            <pc:docMk/>
            <pc:sldMk cId="1122005295" sldId="451"/>
            <ac:grpSpMk id="156" creationId="{997DC8D9-46D1-702A-66D4-0DF253CAF025}"/>
          </ac:grpSpMkLst>
        </pc:grpChg>
        <pc:grpChg chg="add mod">
          <ac:chgData name="Nguyen Duc Anh" userId="2b56277e-6cc8-43f3-9c42-990c76e886f1" providerId="ADAL" clId="{C264F09E-3071-4FB3-8BBF-77A865CA1406}" dt="2022-06-22T04:39:02.488" v="5677" actId="1076"/>
          <ac:grpSpMkLst>
            <pc:docMk/>
            <pc:sldMk cId="1122005295" sldId="451"/>
            <ac:grpSpMk id="169" creationId="{548F700D-AA8D-529C-71ED-989AD4E042BD}"/>
          </ac:grpSpMkLst>
        </pc:grpChg>
        <pc:grpChg chg="mod">
          <ac:chgData name="Nguyen Duc Anh" userId="2b56277e-6cc8-43f3-9c42-990c76e886f1" providerId="ADAL" clId="{C264F09E-3071-4FB3-8BBF-77A865CA1406}" dt="2022-06-22T04:39:00.607" v="5676"/>
          <ac:grpSpMkLst>
            <pc:docMk/>
            <pc:sldMk cId="1122005295" sldId="451"/>
            <ac:grpSpMk id="170" creationId="{E1081DF2-C8CD-8681-B356-1F2B94FDC5D6}"/>
          </ac:grpSpMkLst>
        </pc:grpChg>
        <pc:grpChg chg="mod">
          <ac:chgData name="Nguyen Duc Anh" userId="2b56277e-6cc8-43f3-9c42-990c76e886f1" providerId="ADAL" clId="{C264F09E-3071-4FB3-8BBF-77A865CA1406}" dt="2022-06-22T04:39:00.607" v="5676"/>
          <ac:grpSpMkLst>
            <pc:docMk/>
            <pc:sldMk cId="1122005295" sldId="451"/>
            <ac:grpSpMk id="172" creationId="{961452ED-08A5-79D5-42AC-EAC54714A8BC}"/>
          </ac:grpSpMkLst>
        </pc:grpChg>
        <pc:grpChg chg="add mod">
          <ac:chgData name="Nguyen Duc Anh" userId="2b56277e-6cc8-43f3-9c42-990c76e886f1" providerId="ADAL" clId="{C264F09E-3071-4FB3-8BBF-77A865CA1406}" dt="2022-06-22T04:39:39.171" v="5691" actId="1076"/>
          <ac:grpSpMkLst>
            <pc:docMk/>
            <pc:sldMk cId="1122005295" sldId="451"/>
            <ac:grpSpMk id="185" creationId="{688FFC4E-CA10-DAC4-51B6-784EAC7BE84D}"/>
          </ac:grpSpMkLst>
        </pc:grpChg>
        <pc:grpChg chg="mod">
          <ac:chgData name="Nguyen Duc Anh" userId="2b56277e-6cc8-43f3-9c42-990c76e886f1" providerId="ADAL" clId="{C264F09E-3071-4FB3-8BBF-77A865CA1406}" dt="2022-06-22T04:39:21.952" v="5681"/>
          <ac:grpSpMkLst>
            <pc:docMk/>
            <pc:sldMk cId="1122005295" sldId="451"/>
            <ac:grpSpMk id="186" creationId="{AA0E58A6-B7DE-CFB2-BDD5-3DC1BA15A9C7}"/>
          </ac:grpSpMkLst>
        </pc:grpChg>
        <pc:grpChg chg="mod">
          <ac:chgData name="Nguyen Duc Anh" userId="2b56277e-6cc8-43f3-9c42-990c76e886f1" providerId="ADAL" clId="{C264F09E-3071-4FB3-8BBF-77A865CA1406}" dt="2022-06-22T04:39:21.952" v="5681"/>
          <ac:grpSpMkLst>
            <pc:docMk/>
            <pc:sldMk cId="1122005295" sldId="451"/>
            <ac:grpSpMk id="188" creationId="{BCE37007-7FC1-7AE0-F23F-3D124F594BDB}"/>
          </ac:grpSpMkLst>
        </pc:grp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13" creationId="{E3C4FFC0-A6FC-C45B-8D64-50A276A2C767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0" creationId="{D5A804FA-EE63-E424-A5DB-2F9E3246F838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1" creationId="{82C59729-5738-E066-51E2-167F23FD814E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2" creationId="{933B1F84-E36C-1AF5-F455-4CDA6F606D93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7" creationId="{C41812FF-6FFD-527C-5D90-310994DD50EB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8" creationId="{7C3C77A8-7928-76F0-4EDE-BC36D61E4FE0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29" creationId="{7A5543EB-1D2F-B831-677C-098AE098B21E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0" creationId="{0E909282-7F09-382E-915E-C1E09C27D0D5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2" creationId="{9CEFDAE2-248A-CBA8-28A2-9FDC44D764A2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4" creationId="{CF604074-265A-8082-55F2-6DF78AD55886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5" creationId="{87999C5F-3371-B24F-02EA-CB873122258E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6" creationId="{AF6F037B-ED05-7E2D-2820-899AFB5B3EB6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37" creationId="{AE878B3D-82CE-ACEC-6E1E-8A8788D7B958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40" creationId="{0449B857-7D7C-6039-6992-53993BB32701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41" creationId="{07539C6A-9A0F-FC9A-2863-5E9DA7607BAD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42" creationId="{2B957B9D-B453-C120-A50B-24B2062DA2D2}"/>
          </ac:cxnSpMkLst>
        </pc:cxnChg>
        <pc:cxnChg chg="mod">
          <ac:chgData name="Nguyen Duc Anh" userId="2b56277e-6cc8-43f3-9c42-990c76e886f1" providerId="ADAL" clId="{C264F09E-3071-4FB3-8BBF-77A865CA1406}" dt="2022-06-21T16:14:30.106" v="3589"/>
          <ac:cxnSpMkLst>
            <pc:docMk/>
            <pc:sldMk cId="1122005295" sldId="451"/>
            <ac:cxnSpMk id="43" creationId="{9CC9C0B4-8679-D2ED-5874-B8C42F8B3669}"/>
          </ac:cxnSpMkLst>
        </pc:cxnChg>
        <pc:cxnChg chg="mod">
          <ac:chgData name="Nguyen Duc Anh" userId="2b56277e-6cc8-43f3-9c42-990c76e886f1" providerId="ADAL" clId="{C264F09E-3071-4FB3-8BBF-77A865CA1406}" dt="2022-06-21T16:16:12.360" v="3617" actId="478"/>
          <ac:cxnSpMkLst>
            <pc:docMk/>
            <pc:sldMk cId="1122005295" sldId="451"/>
            <ac:cxnSpMk id="49" creationId="{E2D28AD8-0C5D-C904-7781-86B220398DA1}"/>
          </ac:cxnSpMkLst>
        </pc:cxnChg>
        <pc:cxnChg chg="mod">
          <ac:chgData name="Nguyen Duc Anh" userId="2b56277e-6cc8-43f3-9c42-990c76e886f1" providerId="ADAL" clId="{C264F09E-3071-4FB3-8BBF-77A865CA1406}" dt="2022-06-21T16:16:12.360" v="3617" actId="478"/>
          <ac:cxnSpMkLst>
            <pc:docMk/>
            <pc:sldMk cId="1122005295" sldId="451"/>
            <ac:cxnSpMk id="56" creationId="{0A38E57E-7F7F-DEEC-92C8-99B249BAB999}"/>
          </ac:cxnSpMkLst>
        </pc:cxnChg>
        <pc:cxnChg chg="mod">
          <ac:chgData name="Nguyen Duc Anh" userId="2b56277e-6cc8-43f3-9c42-990c76e886f1" providerId="ADAL" clId="{C264F09E-3071-4FB3-8BBF-77A865CA1406}" dt="2022-06-21T16:16:12.360" v="3617" actId="478"/>
          <ac:cxnSpMkLst>
            <pc:docMk/>
            <pc:sldMk cId="1122005295" sldId="451"/>
            <ac:cxnSpMk id="57" creationId="{FCB447A1-7855-A6B0-8E83-B5C5813780B6}"/>
          </ac:cxnSpMkLst>
        </pc:cxnChg>
        <pc:cxnChg chg="mod">
          <ac:chgData name="Nguyen Duc Anh" userId="2b56277e-6cc8-43f3-9c42-990c76e886f1" providerId="ADAL" clId="{C264F09E-3071-4FB3-8BBF-77A865CA1406}" dt="2022-06-21T16:16:12.360" v="3617" actId="478"/>
          <ac:cxnSpMkLst>
            <pc:docMk/>
            <pc:sldMk cId="1122005295" sldId="451"/>
            <ac:cxnSpMk id="58" creationId="{AEA8D398-47EF-A850-C03C-C01ABFC8CAF1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63" creationId="{4024BF06-8245-930D-1255-62F638193222}"/>
          </ac:cxnSpMkLst>
        </pc:cxnChg>
        <pc:cxnChg chg="mod">
          <ac:chgData name="Nguyen Duc Anh" userId="2b56277e-6cc8-43f3-9c42-990c76e886f1" providerId="ADAL" clId="{C264F09E-3071-4FB3-8BBF-77A865CA1406}" dt="2022-06-21T16:16:12.360" v="3617" actId="478"/>
          <ac:cxnSpMkLst>
            <pc:docMk/>
            <pc:sldMk cId="1122005295" sldId="451"/>
            <ac:cxnSpMk id="64" creationId="{488FD985-06B9-CAA7-FE43-EA1201ED0489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65" creationId="{DA796300-C108-8EF7-DD30-A5404BA0943B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66" creationId="{2EFCED4A-2524-F1E6-8258-1A30C35E4007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68" creationId="{ECF6F06F-56CF-0EB6-AE44-D0825B4B67FE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0" creationId="{E7E62B5C-6CD8-C61C-C597-48DB2563769A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1" creationId="{9ED66255-F90F-06E5-1C2A-B23CE49E56BA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2" creationId="{9DDE41FE-1981-3939-3BE6-1264D93F507F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3" creationId="{29EC6542-0F90-5513-30EB-CE7F9233B174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6" creationId="{78FD583B-4F95-01F9-D78E-64CCB8B57F18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7" creationId="{F983426C-0F06-75EB-B7E6-0EEDAF001CD7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8" creationId="{92EA5DB1-E917-AE9D-309E-34D1C5649F05}"/>
          </ac:cxnSpMkLst>
        </pc:cxnChg>
        <pc:cxnChg chg="mod">
          <ac:chgData name="Nguyen Duc Anh" userId="2b56277e-6cc8-43f3-9c42-990c76e886f1" providerId="ADAL" clId="{C264F09E-3071-4FB3-8BBF-77A865CA1406}" dt="2022-06-21T16:15:25.275" v="3608"/>
          <ac:cxnSpMkLst>
            <pc:docMk/>
            <pc:sldMk cId="1122005295" sldId="451"/>
            <ac:cxnSpMk id="79" creationId="{8BB292D0-9864-4003-BDF3-A9C5E9D37A65}"/>
          </ac:cxnSpMkLst>
        </pc:cxnChg>
        <pc:cxnChg chg="mod">
          <ac:chgData name="Nguyen Duc Anh" userId="2b56277e-6cc8-43f3-9c42-990c76e886f1" providerId="ADAL" clId="{C264F09E-3071-4FB3-8BBF-77A865CA1406}" dt="2022-06-21T16:17:49.179" v="3669" actId="478"/>
          <ac:cxnSpMkLst>
            <pc:docMk/>
            <pc:sldMk cId="1122005295" sldId="451"/>
            <ac:cxnSpMk id="85" creationId="{1C02B986-E4F0-843B-691B-C110875C8C68}"/>
          </ac:cxnSpMkLst>
        </pc:cxnChg>
        <pc:cxnChg chg="mod">
          <ac:chgData name="Nguyen Duc Anh" userId="2b56277e-6cc8-43f3-9c42-990c76e886f1" providerId="ADAL" clId="{C264F09E-3071-4FB3-8BBF-77A865CA1406}" dt="2022-06-21T16:17:49.179" v="3669" actId="478"/>
          <ac:cxnSpMkLst>
            <pc:docMk/>
            <pc:sldMk cId="1122005295" sldId="451"/>
            <ac:cxnSpMk id="86" creationId="{FACAF38A-5A5D-AAFA-608A-849D34E0F0FF}"/>
          </ac:cxnSpMkLst>
        </pc:cxnChg>
        <pc:cxnChg chg="mod">
          <ac:chgData name="Nguyen Duc Anh" userId="2b56277e-6cc8-43f3-9c42-990c76e886f1" providerId="ADAL" clId="{C264F09E-3071-4FB3-8BBF-77A865CA1406}" dt="2022-06-21T16:17:49.179" v="3669" actId="478"/>
          <ac:cxnSpMkLst>
            <pc:docMk/>
            <pc:sldMk cId="1122005295" sldId="451"/>
            <ac:cxnSpMk id="87" creationId="{B5943EDF-CA85-8935-CACE-FD18B099CD04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2" creationId="{279FC8D5-4E2A-025A-5005-25469DA2B4F7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3" creationId="{526E9D0E-01EC-2C73-8EBF-12255BCA9EFE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4" creationId="{12056250-C42E-963F-C98D-A00367D56AB9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5" creationId="{02DBA1A2-84D0-B99C-1819-04FD5D58393C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7" creationId="{2FC40052-9577-9376-72BA-0E07EB17C994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99" creationId="{56F1C9F1-4AF5-0F36-F913-98784F410EE2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100" creationId="{7136156E-A517-7241-5DF4-CE3B60278858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101" creationId="{90ECAAA6-B114-D05D-4126-BD91424795B5}"/>
          </ac:cxnSpMkLst>
        </pc:cxnChg>
        <pc:cxnChg chg="mod">
          <ac:chgData name="Nguyen Duc Anh" userId="2b56277e-6cc8-43f3-9c42-990c76e886f1" providerId="ADAL" clId="{C264F09E-3071-4FB3-8BBF-77A865CA1406}" dt="2022-06-21T16:17:01.129" v="3661" actId="571"/>
          <ac:cxnSpMkLst>
            <pc:docMk/>
            <pc:sldMk cId="1122005295" sldId="451"/>
            <ac:cxnSpMk id="102" creationId="{CADF2F3B-34E7-9186-1A53-D41965132DAC}"/>
          </ac:cxnSpMkLst>
        </pc:cxnChg>
        <pc:cxnChg chg="add mod">
          <ac:chgData name="Nguyen Duc Anh" userId="2b56277e-6cc8-43f3-9c42-990c76e886f1" providerId="ADAL" clId="{C264F09E-3071-4FB3-8BBF-77A865CA1406}" dt="2022-06-22T04:38:59.394" v="5675" actId="478"/>
          <ac:cxnSpMkLst>
            <pc:docMk/>
            <pc:sldMk cId="1122005295" sldId="451"/>
            <ac:cxnSpMk id="112" creationId="{9FB36E87-A088-F81F-0D14-D9A591558C0C}"/>
          </ac:cxnSpMkLst>
        </pc:cxnChg>
        <pc:cxnChg chg="add mod">
          <ac:chgData name="Nguyen Duc Anh" userId="2b56277e-6cc8-43f3-9c42-990c76e886f1" providerId="ADAL" clId="{C264F09E-3071-4FB3-8BBF-77A865CA1406}" dt="2022-06-22T04:38:59.394" v="5675" actId="478"/>
          <ac:cxnSpMkLst>
            <pc:docMk/>
            <pc:sldMk cId="1122005295" sldId="451"/>
            <ac:cxnSpMk id="113" creationId="{09AAA56E-6797-7DD3-0C80-F5EF796AD8C1}"/>
          </ac:cxnSpMkLst>
        </pc:cxnChg>
        <pc:cxnChg chg="add mod">
          <ac:chgData name="Nguyen Duc Anh" userId="2b56277e-6cc8-43f3-9c42-990c76e886f1" providerId="ADAL" clId="{C264F09E-3071-4FB3-8BBF-77A865CA1406}" dt="2022-06-22T04:38:59.394" v="5675" actId="478"/>
          <ac:cxnSpMkLst>
            <pc:docMk/>
            <pc:sldMk cId="1122005295" sldId="451"/>
            <ac:cxnSpMk id="114" creationId="{EA29B0E5-5F45-7C6E-00BE-FBF5D052F269}"/>
          </ac:cxnSpMkLst>
        </pc:cxnChg>
        <pc:cxnChg chg="add mod">
          <ac:chgData name="Nguyen Duc Anh" userId="2b56277e-6cc8-43f3-9c42-990c76e886f1" providerId="ADAL" clId="{C264F09E-3071-4FB3-8BBF-77A865CA1406}" dt="2022-06-21T16:30:12.998" v="4292" actId="571"/>
          <ac:cxnSpMkLst>
            <pc:docMk/>
            <pc:sldMk cId="1122005295" sldId="451"/>
            <ac:cxnSpMk id="115" creationId="{6D82F7B1-9A9C-67F7-4E9A-6D03F5395297}"/>
          </ac:cxnSpMkLst>
        </pc:cxnChg>
        <pc:cxnChg chg="add mod topLvl">
          <ac:chgData name="Nguyen Duc Anh" userId="2b56277e-6cc8-43f3-9c42-990c76e886f1" providerId="ADAL" clId="{C264F09E-3071-4FB3-8BBF-77A865CA1406}" dt="2022-06-22T04:38:59.394" v="5675" actId="478"/>
          <ac:cxnSpMkLst>
            <pc:docMk/>
            <pc:sldMk cId="1122005295" sldId="451"/>
            <ac:cxnSpMk id="122" creationId="{119D7D84-32E1-DB33-5C89-4F1848F62B03}"/>
          </ac:cxnSpMkLst>
        </pc:cxnChg>
        <pc:cxnChg chg="add mod">
          <ac:chgData name="Nguyen Duc Anh" userId="2b56277e-6cc8-43f3-9c42-990c76e886f1" providerId="ADAL" clId="{C264F09E-3071-4FB3-8BBF-77A865CA1406}" dt="2022-06-22T04:38:59.394" v="5675" actId="478"/>
          <ac:cxnSpMkLst>
            <pc:docMk/>
            <pc:sldMk cId="1122005295" sldId="451"/>
            <ac:cxnSpMk id="149" creationId="{53D3E136-F19C-DB40-665F-B70CC3EB53C1}"/>
          </ac:cxnSpMkLst>
        </pc:cxnChg>
        <pc:cxnChg chg="mod">
          <ac:chgData name="Nguyen Duc Anh" userId="2b56277e-6cc8-43f3-9c42-990c76e886f1" providerId="ADAL" clId="{C264F09E-3071-4FB3-8BBF-77A865CA1406}" dt="2022-06-22T04:39:06.103" v="5679" actId="478"/>
          <ac:cxnSpMkLst>
            <pc:docMk/>
            <pc:sldMk cId="1122005295" sldId="451"/>
            <ac:cxnSpMk id="155" creationId="{71AECE9B-44E6-2456-5850-DC9853A436B6}"/>
          </ac:cxnSpMkLst>
        </pc:cxnChg>
        <pc:cxnChg chg="mod">
          <ac:chgData name="Nguyen Duc Anh" userId="2b56277e-6cc8-43f3-9c42-990c76e886f1" providerId="ADAL" clId="{C264F09E-3071-4FB3-8BBF-77A865CA1406}" dt="2022-06-22T04:39:06.103" v="5679" actId="478"/>
          <ac:cxnSpMkLst>
            <pc:docMk/>
            <pc:sldMk cId="1122005295" sldId="451"/>
            <ac:cxnSpMk id="162" creationId="{9F834C9A-F24E-FF57-3F4D-E813E91607F4}"/>
          </ac:cxnSpMkLst>
        </pc:cxnChg>
        <pc:cxnChg chg="mod">
          <ac:chgData name="Nguyen Duc Anh" userId="2b56277e-6cc8-43f3-9c42-990c76e886f1" providerId="ADAL" clId="{C264F09E-3071-4FB3-8BBF-77A865CA1406}" dt="2022-06-22T04:39:06.103" v="5679" actId="478"/>
          <ac:cxnSpMkLst>
            <pc:docMk/>
            <pc:sldMk cId="1122005295" sldId="451"/>
            <ac:cxnSpMk id="163" creationId="{B7B66134-6CB5-7216-0208-6D3BD6519E82}"/>
          </ac:cxnSpMkLst>
        </pc:cxnChg>
        <pc:cxnChg chg="mod">
          <ac:chgData name="Nguyen Duc Anh" userId="2b56277e-6cc8-43f3-9c42-990c76e886f1" providerId="ADAL" clId="{C264F09E-3071-4FB3-8BBF-77A865CA1406}" dt="2022-06-22T04:39:06.103" v="5679" actId="478"/>
          <ac:cxnSpMkLst>
            <pc:docMk/>
            <pc:sldMk cId="1122005295" sldId="451"/>
            <ac:cxnSpMk id="164" creationId="{9EE82213-C7AF-9B1F-EF0E-BFE092407E65}"/>
          </ac:cxnSpMkLst>
        </pc:cxnChg>
        <pc:cxnChg chg="mod">
          <ac:chgData name="Nguyen Duc Anh" userId="2b56277e-6cc8-43f3-9c42-990c76e886f1" providerId="ADAL" clId="{C264F09E-3071-4FB3-8BBF-77A865CA1406}" dt="2022-06-21T16:31:27.670" v="4318"/>
          <ac:cxnSpMkLst>
            <pc:docMk/>
            <pc:sldMk cId="1122005295" sldId="451"/>
            <ac:cxnSpMk id="165" creationId="{EBE71FC3-6A76-0963-0BF2-3EF0B9182521}"/>
          </ac:cxnSpMkLst>
        </pc:cxnChg>
        <pc:cxnChg chg="mod">
          <ac:chgData name="Nguyen Duc Anh" userId="2b56277e-6cc8-43f3-9c42-990c76e886f1" providerId="ADAL" clId="{C264F09E-3071-4FB3-8BBF-77A865CA1406}" dt="2022-06-22T04:39:06.103" v="5679" actId="478"/>
          <ac:cxnSpMkLst>
            <pc:docMk/>
            <pc:sldMk cId="1122005295" sldId="451"/>
            <ac:cxnSpMk id="168" creationId="{2B9D9261-9FFA-4E98-E284-54EA6BD44B42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71" creationId="{93EEC156-F74B-C73F-4BDA-90BF0CD08847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78" creationId="{F0EF0E81-8DA9-015B-33EE-26E980308B0E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79" creationId="{3B5D2E2E-9D59-9778-06D5-1A648D5633A0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80" creationId="{D93A9804-DA25-74CC-C3C9-933CF79782E3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81" creationId="{2E54498F-B1EC-8673-EB71-951D5590A4E5}"/>
          </ac:cxnSpMkLst>
        </pc:cxnChg>
        <pc:cxnChg chg="mod">
          <ac:chgData name="Nguyen Duc Anh" userId="2b56277e-6cc8-43f3-9c42-990c76e886f1" providerId="ADAL" clId="{C264F09E-3071-4FB3-8BBF-77A865CA1406}" dt="2022-06-22T04:39:00.607" v="5676"/>
          <ac:cxnSpMkLst>
            <pc:docMk/>
            <pc:sldMk cId="1122005295" sldId="451"/>
            <ac:cxnSpMk id="184" creationId="{BE42B7EF-BD2F-6009-B4F8-B5B050A76E29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187" creationId="{CEFE7652-6D99-EAB7-262D-D4EF5023D06F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194" creationId="{BC0A314E-8677-EA39-9FF3-7B8EB71B7572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195" creationId="{B1173072-1A7D-C3F7-E0FC-E0BC2C49F466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196" creationId="{2D853423-48A3-44AD-7982-D2A0DF34F951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197" creationId="{17C527F8-93BC-7141-B2D9-03E248874855}"/>
          </ac:cxnSpMkLst>
        </pc:cxnChg>
        <pc:cxnChg chg="mod">
          <ac:chgData name="Nguyen Duc Anh" userId="2b56277e-6cc8-43f3-9c42-990c76e886f1" providerId="ADAL" clId="{C264F09E-3071-4FB3-8BBF-77A865CA1406}" dt="2022-06-22T04:39:21.952" v="5681"/>
          <ac:cxnSpMkLst>
            <pc:docMk/>
            <pc:sldMk cId="1122005295" sldId="451"/>
            <ac:cxnSpMk id="200" creationId="{F09BFFFE-AB12-BAB6-B8C8-9832864D18F4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4:10:39.120" v="5182" actId="20577"/>
        <pc:sldMkLst>
          <pc:docMk/>
          <pc:sldMk cId="2097616970" sldId="452"/>
        </pc:sldMkLst>
        <pc:spChg chg="mod">
          <ac:chgData name="Nguyen Duc Anh" userId="2b56277e-6cc8-43f3-9c42-990c76e886f1" providerId="ADAL" clId="{C264F09E-3071-4FB3-8BBF-77A865CA1406}" dt="2022-06-22T04:09:52.411" v="5149" actId="1076"/>
          <ac:spMkLst>
            <pc:docMk/>
            <pc:sldMk cId="2097616970" sldId="452"/>
            <ac:spMk id="24" creationId="{20F6B53F-4458-E95A-8668-CBE76AA3C6D9}"/>
          </ac:spMkLst>
        </pc:spChg>
        <pc:spChg chg="mod">
          <ac:chgData name="Nguyen Duc Anh" userId="2b56277e-6cc8-43f3-9c42-990c76e886f1" providerId="ADAL" clId="{C264F09E-3071-4FB3-8BBF-77A865CA1406}" dt="2022-06-21T16:40:47.025" v="4620" actId="20577"/>
          <ac:spMkLst>
            <pc:docMk/>
            <pc:sldMk cId="2097616970" sldId="452"/>
            <ac:spMk id="25" creationId="{A2052C06-F7B1-C1BB-0798-FB81974C7650}"/>
          </ac:spMkLst>
        </pc:spChg>
        <pc:spChg chg="mod">
          <ac:chgData name="Nguyen Duc Anh" userId="2b56277e-6cc8-43f3-9c42-990c76e886f1" providerId="ADAL" clId="{C264F09E-3071-4FB3-8BBF-77A865CA1406}" dt="2022-06-21T16:40:15.526" v="4606"/>
          <ac:spMkLst>
            <pc:docMk/>
            <pc:sldMk cId="2097616970" sldId="452"/>
            <ac:spMk id="26" creationId="{DCB92BD7-BFF9-8678-8B37-C690C406E5E3}"/>
          </ac:spMkLst>
        </pc:spChg>
        <pc:spChg chg="mod">
          <ac:chgData name="Nguyen Duc Anh" userId="2b56277e-6cc8-43f3-9c42-990c76e886f1" providerId="ADAL" clId="{C264F09E-3071-4FB3-8BBF-77A865CA1406}" dt="2022-06-21T16:41:50.195" v="4751" actId="20577"/>
          <ac:spMkLst>
            <pc:docMk/>
            <pc:sldMk cId="2097616970" sldId="452"/>
            <ac:spMk id="27" creationId="{6D4AEB33-6290-B67C-3787-033BF9B4B4A8}"/>
          </ac:spMkLst>
        </pc:spChg>
        <pc:spChg chg="mod">
          <ac:chgData name="Nguyen Duc Anh" userId="2b56277e-6cc8-43f3-9c42-990c76e886f1" providerId="ADAL" clId="{C264F09E-3071-4FB3-8BBF-77A865CA1406}" dt="2022-06-21T16:40:15.526" v="4606"/>
          <ac:spMkLst>
            <pc:docMk/>
            <pc:sldMk cId="2097616970" sldId="452"/>
            <ac:spMk id="28" creationId="{C9877CEB-F97E-B60A-B52C-DFA7A4035B72}"/>
          </ac:spMkLst>
        </pc:spChg>
        <pc:spChg chg="mod">
          <ac:chgData name="Nguyen Duc Anh" userId="2b56277e-6cc8-43f3-9c42-990c76e886f1" providerId="ADAL" clId="{C264F09E-3071-4FB3-8BBF-77A865CA1406}" dt="2022-06-21T16:41:03.476" v="4652" actId="1076"/>
          <ac:spMkLst>
            <pc:docMk/>
            <pc:sldMk cId="2097616970" sldId="452"/>
            <ac:spMk id="33" creationId="{46B0FBA4-D465-57EC-C5D7-D49039964DDF}"/>
          </ac:spMkLst>
        </pc:spChg>
        <pc:spChg chg="mod">
          <ac:chgData name="Nguyen Duc Anh" userId="2b56277e-6cc8-43f3-9c42-990c76e886f1" providerId="ADAL" clId="{C264F09E-3071-4FB3-8BBF-77A865CA1406}" dt="2022-06-22T04:10:05.664" v="5154" actId="1076"/>
          <ac:spMkLst>
            <pc:docMk/>
            <pc:sldMk cId="2097616970" sldId="452"/>
            <ac:spMk id="34" creationId="{F9B7601D-60C2-1DAF-97D7-6AF011B87AFB}"/>
          </ac:spMkLst>
        </pc:spChg>
        <pc:spChg chg="mod">
          <ac:chgData name="Nguyen Duc Anh" userId="2b56277e-6cc8-43f3-9c42-990c76e886f1" providerId="ADAL" clId="{C264F09E-3071-4FB3-8BBF-77A865CA1406}" dt="2022-06-21T16:39:10.304" v="4540" actId="20577"/>
          <ac:spMkLst>
            <pc:docMk/>
            <pc:sldMk cId="2097616970" sldId="452"/>
            <ac:spMk id="108" creationId="{E2DA16FA-81AC-02AC-92DC-30AC0BA55FA5}"/>
          </ac:spMkLst>
        </pc:spChg>
        <pc:spChg chg="mod">
          <ac:chgData name="Nguyen Duc Anh" userId="2b56277e-6cc8-43f3-9c42-990c76e886f1" providerId="ADAL" clId="{C264F09E-3071-4FB3-8BBF-77A865CA1406}" dt="2022-06-21T16:39:43.933" v="4601" actId="20577"/>
          <ac:spMkLst>
            <pc:docMk/>
            <pc:sldMk cId="2097616970" sldId="452"/>
            <ac:spMk id="110" creationId="{63278D04-79D5-C0DB-8B42-2443F790B046}"/>
          </ac:spMkLst>
        </pc:spChg>
        <pc:spChg chg="mod">
          <ac:chgData name="Nguyen Duc Anh" userId="2b56277e-6cc8-43f3-9c42-990c76e886f1" providerId="ADAL" clId="{C264F09E-3071-4FB3-8BBF-77A865CA1406}" dt="2022-06-21T16:39:30.022" v="4565" actId="1076"/>
          <ac:spMkLst>
            <pc:docMk/>
            <pc:sldMk cId="2097616970" sldId="452"/>
            <ac:spMk id="116" creationId="{0007A2AE-5370-17D1-8A87-83624E153406}"/>
          </ac:spMkLst>
        </pc:spChg>
        <pc:spChg chg="mod">
          <ac:chgData name="Nguyen Duc Anh" userId="2b56277e-6cc8-43f3-9c42-990c76e886f1" providerId="ADAL" clId="{C264F09E-3071-4FB3-8BBF-77A865CA1406}" dt="2022-06-21T16:40:39.173" v="4612" actId="1076"/>
          <ac:spMkLst>
            <pc:docMk/>
            <pc:sldMk cId="2097616970" sldId="452"/>
            <ac:spMk id="118" creationId="{BA1E7D3D-2A64-1559-5460-C9D05647D4D0}"/>
          </ac:spMkLst>
        </pc:spChg>
        <pc:spChg chg="mod">
          <ac:chgData name="Nguyen Duc Anh" userId="2b56277e-6cc8-43f3-9c42-990c76e886f1" providerId="ADAL" clId="{C264F09E-3071-4FB3-8BBF-77A865CA1406}" dt="2022-06-22T04:10:39.120" v="5182" actId="20577"/>
          <ac:spMkLst>
            <pc:docMk/>
            <pc:sldMk cId="2097616970" sldId="452"/>
            <ac:spMk id="120" creationId="{FDD39608-0749-DFD6-3CC1-9DAC09D7854D}"/>
          </ac:spMkLst>
        </pc:spChg>
        <pc:grpChg chg="add mod">
          <ac:chgData name="Nguyen Duc Anh" userId="2b56277e-6cc8-43f3-9c42-990c76e886f1" providerId="ADAL" clId="{C264F09E-3071-4FB3-8BBF-77A865CA1406}" dt="2022-06-22T04:10:19.816" v="5159" actId="1076"/>
          <ac:grpSpMkLst>
            <pc:docMk/>
            <pc:sldMk cId="2097616970" sldId="452"/>
            <ac:grpSpMk id="20" creationId="{B33735EC-A158-F5E8-20B3-4773587E9522}"/>
          </ac:grpSpMkLst>
        </pc:grpChg>
        <pc:grpChg chg="mod">
          <ac:chgData name="Nguyen Duc Anh" userId="2b56277e-6cc8-43f3-9c42-990c76e886f1" providerId="ADAL" clId="{C264F09E-3071-4FB3-8BBF-77A865CA1406}" dt="2022-06-21T16:40:15.526" v="4606"/>
          <ac:grpSpMkLst>
            <pc:docMk/>
            <pc:sldMk cId="2097616970" sldId="452"/>
            <ac:grpSpMk id="21" creationId="{0E4A81EF-96E0-DE47-C4A4-1D3FCA338526}"/>
          </ac:grpSpMkLst>
        </pc:grpChg>
        <pc:grpChg chg="mod">
          <ac:chgData name="Nguyen Duc Anh" userId="2b56277e-6cc8-43f3-9c42-990c76e886f1" providerId="ADAL" clId="{C264F09E-3071-4FB3-8BBF-77A865CA1406}" dt="2022-06-21T16:40:15.526" v="4606"/>
          <ac:grpSpMkLst>
            <pc:docMk/>
            <pc:sldMk cId="2097616970" sldId="452"/>
            <ac:grpSpMk id="23" creationId="{5172953C-62E5-6C4E-9F3F-9A4505DBC147}"/>
          </ac:grpSpMkLst>
        </pc:grpChg>
        <pc:grpChg chg="del">
          <ac:chgData name="Nguyen Duc Anh" userId="2b56277e-6cc8-43f3-9c42-990c76e886f1" providerId="ADAL" clId="{C264F09E-3071-4FB3-8BBF-77A865CA1406}" dt="2022-06-21T16:40:01.364" v="4602" actId="478"/>
          <ac:grpSpMkLst>
            <pc:docMk/>
            <pc:sldMk cId="2097616970" sldId="452"/>
            <ac:grpSpMk id="117" creationId="{3C8C66F6-5BF5-D903-6B00-CD64D4444E66}"/>
          </ac:grpSpMkLst>
        </pc:grpChg>
        <pc:cxnChg chg="add del mod">
          <ac:chgData name="Nguyen Duc Anh" userId="2b56277e-6cc8-43f3-9c42-990c76e886f1" providerId="ADAL" clId="{C264F09E-3071-4FB3-8BBF-77A865CA1406}" dt="2022-06-21T16:40:03.877" v="4604"/>
          <ac:cxnSpMkLst>
            <pc:docMk/>
            <pc:sldMk cId="2097616970" sldId="452"/>
            <ac:cxnSpMk id="18" creationId="{CA677D3C-7316-1BF4-27F5-ABC416D20BE8}"/>
          </ac:cxnSpMkLst>
        </pc:cxnChg>
        <pc:cxnChg chg="add del mod">
          <ac:chgData name="Nguyen Duc Anh" userId="2b56277e-6cc8-43f3-9c42-990c76e886f1" providerId="ADAL" clId="{C264F09E-3071-4FB3-8BBF-77A865CA1406}" dt="2022-06-21T16:40:23.829" v="4608" actId="478"/>
          <ac:cxnSpMkLst>
            <pc:docMk/>
            <pc:sldMk cId="2097616970" sldId="452"/>
            <ac:cxnSpMk id="19" creationId="{EBDC3BC7-7851-1BB5-F116-1099CD567CBA}"/>
          </ac:cxnSpMkLst>
        </pc:cxnChg>
        <pc:cxnChg chg="mod">
          <ac:chgData name="Nguyen Duc Anh" userId="2b56277e-6cc8-43f3-9c42-990c76e886f1" providerId="ADAL" clId="{C264F09E-3071-4FB3-8BBF-77A865CA1406}" dt="2022-06-22T04:10:16.820" v="5158" actId="14100"/>
          <ac:cxnSpMkLst>
            <pc:docMk/>
            <pc:sldMk cId="2097616970" sldId="452"/>
            <ac:cxnSpMk id="22" creationId="{43BB87DD-BE2F-05BE-7111-E9FD0B1BD337}"/>
          </ac:cxnSpMkLst>
        </pc:cxnChg>
        <pc:cxnChg chg="mod">
          <ac:chgData name="Nguyen Duc Anh" userId="2b56277e-6cc8-43f3-9c42-990c76e886f1" providerId="ADAL" clId="{C264F09E-3071-4FB3-8BBF-77A865CA1406}" dt="2022-06-21T16:40:15.526" v="4606"/>
          <ac:cxnSpMkLst>
            <pc:docMk/>
            <pc:sldMk cId="2097616970" sldId="452"/>
            <ac:cxnSpMk id="29" creationId="{5E77F035-8435-DDCB-C643-3D355C9D4F96}"/>
          </ac:cxnSpMkLst>
        </pc:cxnChg>
        <pc:cxnChg chg="mod">
          <ac:chgData name="Nguyen Duc Anh" userId="2b56277e-6cc8-43f3-9c42-990c76e886f1" providerId="ADAL" clId="{C264F09E-3071-4FB3-8BBF-77A865CA1406}" dt="2022-06-21T16:40:15.526" v="4606"/>
          <ac:cxnSpMkLst>
            <pc:docMk/>
            <pc:sldMk cId="2097616970" sldId="452"/>
            <ac:cxnSpMk id="30" creationId="{6C528DC9-B255-4DBE-77AC-0ED12711A69C}"/>
          </ac:cxnSpMkLst>
        </pc:cxnChg>
        <pc:cxnChg chg="mod">
          <ac:chgData name="Nguyen Duc Anh" userId="2b56277e-6cc8-43f3-9c42-990c76e886f1" providerId="ADAL" clId="{C264F09E-3071-4FB3-8BBF-77A865CA1406}" dt="2022-06-21T16:40:15.526" v="4606"/>
          <ac:cxnSpMkLst>
            <pc:docMk/>
            <pc:sldMk cId="2097616970" sldId="452"/>
            <ac:cxnSpMk id="31" creationId="{794DEEDC-ECB7-3F9F-5ADC-E0FF6674E14D}"/>
          </ac:cxnSpMkLst>
        </pc:cxnChg>
        <pc:cxnChg chg="mod">
          <ac:chgData name="Nguyen Duc Anh" userId="2b56277e-6cc8-43f3-9c42-990c76e886f1" providerId="ADAL" clId="{C264F09E-3071-4FB3-8BBF-77A865CA1406}" dt="2022-06-21T16:40:15.526" v="4606"/>
          <ac:cxnSpMkLst>
            <pc:docMk/>
            <pc:sldMk cId="2097616970" sldId="452"/>
            <ac:cxnSpMk id="32" creationId="{856A69DE-7662-4710-1296-0461A291ED15}"/>
          </ac:cxnSpMkLst>
        </pc:cxnChg>
        <pc:cxnChg chg="mod">
          <ac:chgData name="Nguyen Duc Anh" userId="2b56277e-6cc8-43f3-9c42-990c76e886f1" providerId="ADAL" clId="{C264F09E-3071-4FB3-8BBF-77A865CA1406}" dt="2022-06-22T04:10:05.664" v="5154" actId="1076"/>
          <ac:cxnSpMkLst>
            <pc:docMk/>
            <pc:sldMk cId="2097616970" sldId="452"/>
            <ac:cxnSpMk id="35" creationId="{85240A71-A444-6A32-DFAA-98416E848647}"/>
          </ac:cxnSpMkLst>
        </pc:cxnChg>
        <pc:cxnChg chg="mod">
          <ac:chgData name="Nguyen Duc Anh" userId="2b56277e-6cc8-43f3-9c42-990c76e886f1" providerId="ADAL" clId="{C264F09E-3071-4FB3-8BBF-77A865CA1406}" dt="2022-06-21T16:40:01.364" v="4602" actId="478"/>
          <ac:cxnSpMkLst>
            <pc:docMk/>
            <pc:sldMk cId="2097616970" sldId="452"/>
            <ac:cxnSpMk id="112" creationId="{9FB36E87-A088-F81F-0D14-D9A591558C0C}"/>
          </ac:cxnSpMkLst>
        </pc:cxnChg>
        <pc:cxnChg chg="mod">
          <ac:chgData name="Nguyen Duc Anh" userId="2b56277e-6cc8-43f3-9c42-990c76e886f1" providerId="ADAL" clId="{C264F09E-3071-4FB3-8BBF-77A865CA1406}" dt="2022-06-21T16:40:01.364" v="4602" actId="478"/>
          <ac:cxnSpMkLst>
            <pc:docMk/>
            <pc:sldMk cId="2097616970" sldId="452"/>
            <ac:cxnSpMk id="113" creationId="{09AAA56E-6797-7DD3-0C80-F5EF796AD8C1}"/>
          </ac:cxnSpMkLst>
        </pc:cxnChg>
        <pc:cxnChg chg="mod">
          <ac:chgData name="Nguyen Duc Anh" userId="2b56277e-6cc8-43f3-9c42-990c76e886f1" providerId="ADAL" clId="{C264F09E-3071-4FB3-8BBF-77A865CA1406}" dt="2022-06-21T16:40:01.364" v="4602" actId="478"/>
          <ac:cxnSpMkLst>
            <pc:docMk/>
            <pc:sldMk cId="2097616970" sldId="452"/>
            <ac:cxnSpMk id="114" creationId="{EA29B0E5-5F45-7C6E-00BE-FBF5D052F269}"/>
          </ac:cxnSpMkLst>
        </pc:cxnChg>
      </pc:sldChg>
      <pc:sldChg chg="modSp add mod">
        <pc:chgData name="Nguyen Duc Anh" userId="2b56277e-6cc8-43f3-9c42-990c76e886f1" providerId="ADAL" clId="{C264F09E-3071-4FB3-8BBF-77A865CA1406}" dt="2022-06-22T04:39:49.055" v="5695" actId="20577"/>
        <pc:sldMkLst>
          <pc:docMk/>
          <pc:sldMk cId="1610637645" sldId="453"/>
        </pc:sldMkLst>
        <pc:spChg chg="mod">
          <ac:chgData name="Nguyen Duc Anh" userId="2b56277e-6cc8-43f3-9c42-990c76e886f1" providerId="ADAL" clId="{C264F09E-3071-4FB3-8BBF-77A865CA1406}" dt="2022-06-22T04:11:36.911" v="5199" actId="1076"/>
          <ac:spMkLst>
            <pc:docMk/>
            <pc:sldMk cId="1610637645" sldId="453"/>
            <ac:spMk id="24" creationId="{20F6B53F-4458-E95A-8668-CBE76AA3C6D9}"/>
          </ac:spMkLst>
        </pc:spChg>
        <pc:spChg chg="mod">
          <ac:chgData name="Nguyen Duc Anh" userId="2b56277e-6cc8-43f3-9c42-990c76e886f1" providerId="ADAL" clId="{C264F09E-3071-4FB3-8BBF-77A865CA1406}" dt="2022-06-22T04:39:17.117" v="5680" actId="207"/>
          <ac:spMkLst>
            <pc:docMk/>
            <pc:sldMk cId="1610637645" sldId="453"/>
            <ac:spMk id="25" creationId="{A2052C06-F7B1-C1BB-0798-FB81974C7650}"/>
          </ac:spMkLst>
        </pc:spChg>
        <pc:spChg chg="mod">
          <ac:chgData name="Nguyen Duc Anh" userId="2b56277e-6cc8-43f3-9c42-990c76e886f1" providerId="ADAL" clId="{C264F09E-3071-4FB3-8BBF-77A865CA1406}" dt="2022-06-22T04:39:17.117" v="5680" actId="207"/>
          <ac:spMkLst>
            <pc:docMk/>
            <pc:sldMk cId="1610637645" sldId="453"/>
            <ac:spMk id="26" creationId="{DCB92BD7-BFF9-8678-8B37-C690C406E5E3}"/>
          </ac:spMkLst>
        </pc:spChg>
        <pc:spChg chg="mod">
          <ac:chgData name="Nguyen Duc Anh" userId="2b56277e-6cc8-43f3-9c42-990c76e886f1" providerId="ADAL" clId="{C264F09E-3071-4FB3-8BBF-77A865CA1406}" dt="2022-06-22T04:39:17.117" v="5680" actId="207"/>
          <ac:spMkLst>
            <pc:docMk/>
            <pc:sldMk cId="1610637645" sldId="453"/>
            <ac:spMk id="27" creationId="{6D4AEB33-6290-B67C-3787-033BF9B4B4A8}"/>
          </ac:spMkLst>
        </pc:spChg>
        <pc:spChg chg="mod">
          <ac:chgData name="Nguyen Duc Anh" userId="2b56277e-6cc8-43f3-9c42-990c76e886f1" providerId="ADAL" clId="{C264F09E-3071-4FB3-8BBF-77A865CA1406}" dt="2022-06-22T04:39:17.117" v="5680" actId="207"/>
          <ac:spMkLst>
            <pc:docMk/>
            <pc:sldMk cId="1610637645" sldId="453"/>
            <ac:spMk id="28" creationId="{C9877CEB-F97E-B60A-B52C-DFA7A4035B72}"/>
          </ac:spMkLst>
        </pc:spChg>
        <pc:spChg chg="mod">
          <ac:chgData name="Nguyen Duc Anh" userId="2b56277e-6cc8-43f3-9c42-990c76e886f1" providerId="ADAL" clId="{C264F09E-3071-4FB3-8BBF-77A865CA1406}" dt="2022-06-22T04:39:49.055" v="5695" actId="20577"/>
          <ac:spMkLst>
            <pc:docMk/>
            <pc:sldMk cId="1610637645" sldId="453"/>
            <ac:spMk id="34" creationId="{F9B7601D-60C2-1DAF-97D7-6AF011B87AFB}"/>
          </ac:spMkLst>
        </pc:spChg>
        <pc:spChg chg="mod">
          <ac:chgData name="Nguyen Duc Anh" userId="2b56277e-6cc8-43f3-9c42-990c76e886f1" providerId="ADAL" clId="{C264F09E-3071-4FB3-8BBF-77A865CA1406}" dt="2022-06-21T16:42:54.610" v="4793" actId="1038"/>
          <ac:spMkLst>
            <pc:docMk/>
            <pc:sldMk cId="1610637645" sldId="453"/>
            <ac:spMk id="118" creationId="{BA1E7D3D-2A64-1559-5460-C9D05647D4D0}"/>
          </ac:spMkLst>
        </pc:spChg>
        <pc:spChg chg="mod">
          <ac:chgData name="Nguyen Duc Anh" userId="2b56277e-6cc8-43f3-9c42-990c76e886f1" providerId="ADAL" clId="{C264F09E-3071-4FB3-8BBF-77A865CA1406}" dt="2022-06-22T04:12:39.994" v="5230" actId="1076"/>
          <ac:spMkLst>
            <pc:docMk/>
            <pc:sldMk cId="1610637645" sldId="453"/>
            <ac:spMk id="120" creationId="{FDD39608-0749-DFD6-3CC1-9DAC09D7854D}"/>
          </ac:spMkLst>
        </pc:spChg>
        <pc:grpChg chg="mod">
          <ac:chgData name="Nguyen Duc Anh" userId="2b56277e-6cc8-43f3-9c42-990c76e886f1" providerId="ADAL" clId="{C264F09E-3071-4FB3-8BBF-77A865CA1406}" dt="2022-06-22T04:11:57.983" v="5207" actId="1076"/>
          <ac:grpSpMkLst>
            <pc:docMk/>
            <pc:sldMk cId="1610637645" sldId="453"/>
            <ac:grpSpMk id="20" creationId="{B33735EC-A158-F5E8-20B3-4773587E9522}"/>
          </ac:grpSpMkLst>
        </pc:grpChg>
        <pc:cxnChg chg="mod">
          <ac:chgData name="Nguyen Duc Anh" userId="2b56277e-6cc8-43f3-9c42-990c76e886f1" providerId="ADAL" clId="{C264F09E-3071-4FB3-8BBF-77A865CA1406}" dt="2022-06-22T04:11:54.606" v="5206" actId="14100"/>
          <ac:cxnSpMkLst>
            <pc:docMk/>
            <pc:sldMk cId="1610637645" sldId="453"/>
            <ac:cxnSpMk id="22" creationId="{43BB87DD-BE2F-05BE-7111-E9FD0B1BD337}"/>
          </ac:cxnSpMkLst>
        </pc:cxnChg>
        <pc:cxnChg chg="mod">
          <ac:chgData name="Nguyen Duc Anh" userId="2b56277e-6cc8-43f3-9c42-990c76e886f1" providerId="ADAL" clId="{C264F09E-3071-4FB3-8BBF-77A865CA1406}" dt="2022-06-22T04:11:42.108" v="5202" actId="1037"/>
          <ac:cxnSpMkLst>
            <pc:docMk/>
            <pc:sldMk cId="1610637645" sldId="453"/>
            <ac:cxnSpMk id="35" creationId="{85240A71-A444-6A32-DFAA-98416E848647}"/>
          </ac:cxnSpMkLst>
        </pc:cxnChg>
      </pc:sldChg>
      <pc:sldChg chg="modSp add del mod">
        <pc:chgData name="Nguyen Duc Anh" userId="2b56277e-6cc8-43f3-9c42-990c76e886f1" providerId="ADAL" clId="{C264F09E-3071-4FB3-8BBF-77A865CA1406}" dt="2022-06-21T16:42:00.971" v="4752" actId="47"/>
        <pc:sldMkLst>
          <pc:docMk/>
          <pc:sldMk cId="3989642989" sldId="453"/>
        </pc:sldMkLst>
        <pc:spChg chg="mod">
          <ac:chgData name="Nguyen Duc Anh" userId="2b56277e-6cc8-43f3-9c42-990c76e886f1" providerId="ADAL" clId="{C264F09E-3071-4FB3-8BBF-77A865CA1406}" dt="2022-06-21T16:38:17.688" v="4529" actId="20577"/>
          <ac:spMkLst>
            <pc:docMk/>
            <pc:sldMk cId="3989642989" sldId="453"/>
            <ac:spMk id="3" creationId="{FDF7BEA2-F19E-CC06-314D-45B89D6389B9}"/>
          </ac:spMkLst>
        </pc:spChg>
        <pc:spChg chg="mod">
          <ac:chgData name="Nguyen Duc Anh" userId="2b56277e-6cc8-43f3-9c42-990c76e886f1" providerId="ADAL" clId="{C264F09E-3071-4FB3-8BBF-77A865CA1406}" dt="2022-06-21T16:38:23.019" v="4533" actId="20577"/>
          <ac:spMkLst>
            <pc:docMk/>
            <pc:sldMk cId="3989642989" sldId="453"/>
            <ac:spMk id="108" creationId="{E2DA16FA-81AC-02AC-92DC-30AC0BA55FA5}"/>
          </ac:spMkLst>
        </pc:spChg>
        <pc:spChg chg="mod">
          <ac:chgData name="Nguyen Duc Anh" userId="2b56277e-6cc8-43f3-9c42-990c76e886f1" providerId="ADAL" clId="{C264F09E-3071-4FB3-8BBF-77A865CA1406}" dt="2022-06-21T16:38:26.562" v="4535" actId="20577"/>
          <ac:spMkLst>
            <pc:docMk/>
            <pc:sldMk cId="3989642989" sldId="453"/>
            <ac:spMk id="116" creationId="{0007A2AE-5370-17D1-8A87-83624E153406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2T07:08:47.189" v="6105" actId="20577"/>
        <pc:sldMkLst>
          <pc:docMk/>
          <pc:sldMk cId="2206226972" sldId="454"/>
        </pc:sldMkLst>
        <pc:spChg chg="add del mod">
          <ac:chgData name="Nguyen Duc Anh" userId="2b56277e-6cc8-43f3-9c42-990c76e886f1" providerId="ADAL" clId="{C264F09E-3071-4FB3-8BBF-77A865CA1406}" dt="2022-06-22T03:19:51.235" v="5086" actId="478"/>
          <ac:spMkLst>
            <pc:docMk/>
            <pc:sldMk cId="2206226972" sldId="454"/>
            <ac:spMk id="36" creationId="{2B8CDC8C-416F-A569-ED20-6E89601D9C54}"/>
          </ac:spMkLst>
        </pc:spChg>
        <pc:spChg chg="add del mod">
          <ac:chgData name="Nguyen Duc Anh" userId="2b56277e-6cc8-43f3-9c42-990c76e886f1" providerId="ADAL" clId="{C264F09E-3071-4FB3-8BBF-77A865CA1406}" dt="2022-06-22T03:20:06.293" v="5091" actId="478"/>
          <ac:spMkLst>
            <pc:docMk/>
            <pc:sldMk cId="2206226972" sldId="454"/>
            <ac:spMk id="37" creationId="{8EE98AB8-A0AB-E498-4D0D-9FC38B076EB4}"/>
          </ac:spMkLst>
        </pc:spChg>
        <pc:spChg chg="add mod">
          <ac:chgData name="Nguyen Duc Anh" userId="2b56277e-6cc8-43f3-9c42-990c76e886f1" providerId="ADAL" clId="{C264F09E-3071-4FB3-8BBF-77A865CA1406}" dt="2022-06-22T03:13:16.914" v="4965" actId="571"/>
          <ac:spMkLst>
            <pc:docMk/>
            <pc:sldMk cId="2206226972" sldId="454"/>
            <ac:spMk id="38" creationId="{0672EBFF-D28D-97B6-2931-E40D5657F11B}"/>
          </ac:spMkLst>
        </pc:spChg>
        <pc:spChg chg="add mod">
          <ac:chgData name="Nguyen Duc Anh" userId="2b56277e-6cc8-43f3-9c42-990c76e886f1" providerId="ADAL" clId="{C264F09E-3071-4FB3-8BBF-77A865CA1406}" dt="2022-06-22T03:24:58.966" v="5135" actId="113"/>
          <ac:spMkLst>
            <pc:docMk/>
            <pc:sldMk cId="2206226972" sldId="454"/>
            <ac:spMk id="39" creationId="{21E9AB10-F839-EC0B-FC91-EAFD519C3792}"/>
          </ac:spMkLst>
        </pc:spChg>
        <pc:spChg chg="add mod">
          <ac:chgData name="Nguyen Duc Anh" userId="2b56277e-6cc8-43f3-9c42-990c76e886f1" providerId="ADAL" clId="{C264F09E-3071-4FB3-8BBF-77A865CA1406}" dt="2022-06-22T04:40:22.645" v="5728" actId="20577"/>
          <ac:spMkLst>
            <pc:docMk/>
            <pc:sldMk cId="2206226972" sldId="454"/>
            <ac:spMk id="40" creationId="{EAA508F4-5376-A432-7FCF-A00F5D16D6D5}"/>
          </ac:spMkLst>
        </pc:spChg>
        <pc:spChg chg="add mod">
          <ac:chgData name="Nguyen Duc Anh" userId="2b56277e-6cc8-43f3-9c42-990c76e886f1" providerId="ADAL" clId="{C264F09E-3071-4FB3-8BBF-77A865CA1406}" dt="2022-06-22T04:40:10.058" v="5721" actId="20577"/>
          <ac:spMkLst>
            <pc:docMk/>
            <pc:sldMk cId="2206226972" sldId="454"/>
            <ac:spMk id="41" creationId="{DEBEA28B-6FA6-9581-75B8-573D011E072F}"/>
          </ac:spMkLst>
        </pc:spChg>
        <pc:spChg chg="add mod">
          <ac:chgData name="Nguyen Duc Anh" userId="2b56277e-6cc8-43f3-9c42-990c76e886f1" providerId="ADAL" clId="{C264F09E-3071-4FB3-8BBF-77A865CA1406}" dt="2022-06-22T07:08:47.189" v="6105" actId="20577"/>
          <ac:spMkLst>
            <pc:docMk/>
            <pc:sldMk cId="2206226972" sldId="454"/>
            <ac:spMk id="42" creationId="{A0DC8C58-9041-6700-D1B0-D1D03E64B6A5}"/>
          </ac:spMkLst>
        </pc:spChg>
        <pc:spChg chg="del">
          <ac:chgData name="Nguyen Duc Anh" userId="2b56277e-6cc8-43f3-9c42-990c76e886f1" providerId="ADAL" clId="{C264F09E-3071-4FB3-8BBF-77A865CA1406}" dt="2022-06-21T16:44:12.579" v="4870" actId="478"/>
          <ac:spMkLst>
            <pc:docMk/>
            <pc:sldMk cId="2206226972" sldId="454"/>
            <ac:spMk id="118" creationId="{BA1E7D3D-2A64-1559-5460-C9D05647D4D0}"/>
          </ac:spMkLst>
        </pc:spChg>
        <pc:spChg chg="del">
          <ac:chgData name="Nguyen Duc Anh" userId="2b56277e-6cc8-43f3-9c42-990c76e886f1" providerId="ADAL" clId="{C264F09E-3071-4FB3-8BBF-77A865CA1406}" dt="2022-06-21T16:44:12.004" v="4869" actId="478"/>
          <ac:spMkLst>
            <pc:docMk/>
            <pc:sldMk cId="2206226972" sldId="454"/>
            <ac:spMk id="120" creationId="{FDD39608-0749-DFD6-3CC1-9DAC09D7854D}"/>
          </ac:spMkLst>
        </pc:spChg>
        <pc:grpChg chg="del">
          <ac:chgData name="Nguyen Duc Anh" userId="2b56277e-6cc8-43f3-9c42-990c76e886f1" providerId="ADAL" clId="{C264F09E-3071-4FB3-8BBF-77A865CA1406}" dt="2022-06-21T16:44:10.769" v="4868" actId="478"/>
          <ac:grpSpMkLst>
            <pc:docMk/>
            <pc:sldMk cId="2206226972" sldId="454"/>
            <ac:grpSpMk id="20" creationId="{B33735EC-A158-F5E8-20B3-4773587E9522}"/>
          </ac:grpSpMkLst>
        </pc:grpChg>
        <pc:cxnChg chg="mod">
          <ac:chgData name="Nguyen Duc Anh" userId="2b56277e-6cc8-43f3-9c42-990c76e886f1" providerId="ADAL" clId="{C264F09E-3071-4FB3-8BBF-77A865CA1406}" dt="2022-06-21T16:44:10.769" v="4868" actId="478"/>
          <ac:cxnSpMkLst>
            <pc:docMk/>
            <pc:sldMk cId="2206226972" sldId="454"/>
            <ac:cxnSpMk id="22" creationId="{43BB87DD-BE2F-05BE-7111-E9FD0B1BD337}"/>
          </ac:cxnSpMkLst>
        </pc:cxnChg>
        <pc:cxnChg chg="mod">
          <ac:chgData name="Nguyen Duc Anh" userId="2b56277e-6cc8-43f3-9c42-990c76e886f1" providerId="ADAL" clId="{C264F09E-3071-4FB3-8BBF-77A865CA1406}" dt="2022-06-21T16:44:10.769" v="4868" actId="478"/>
          <ac:cxnSpMkLst>
            <pc:docMk/>
            <pc:sldMk cId="2206226972" sldId="454"/>
            <ac:cxnSpMk id="29" creationId="{5E77F035-8435-DDCB-C643-3D355C9D4F96}"/>
          </ac:cxnSpMkLst>
        </pc:cxnChg>
        <pc:cxnChg chg="mod">
          <ac:chgData name="Nguyen Duc Anh" userId="2b56277e-6cc8-43f3-9c42-990c76e886f1" providerId="ADAL" clId="{C264F09E-3071-4FB3-8BBF-77A865CA1406}" dt="2022-06-21T16:44:10.769" v="4868" actId="478"/>
          <ac:cxnSpMkLst>
            <pc:docMk/>
            <pc:sldMk cId="2206226972" sldId="454"/>
            <ac:cxnSpMk id="30" creationId="{6C528DC9-B255-4DBE-77AC-0ED12711A69C}"/>
          </ac:cxnSpMkLst>
        </pc:cxnChg>
        <pc:cxnChg chg="mod">
          <ac:chgData name="Nguyen Duc Anh" userId="2b56277e-6cc8-43f3-9c42-990c76e886f1" providerId="ADAL" clId="{C264F09E-3071-4FB3-8BBF-77A865CA1406}" dt="2022-06-21T16:44:10.769" v="4868" actId="478"/>
          <ac:cxnSpMkLst>
            <pc:docMk/>
            <pc:sldMk cId="2206226972" sldId="454"/>
            <ac:cxnSpMk id="31" creationId="{794DEEDC-ECB7-3F9F-5ADC-E0FF6674E14D}"/>
          </ac:cxnSpMkLst>
        </pc:cxnChg>
        <pc:cxnChg chg="mod">
          <ac:chgData name="Nguyen Duc Anh" userId="2b56277e-6cc8-43f3-9c42-990c76e886f1" providerId="ADAL" clId="{C264F09E-3071-4FB3-8BBF-77A865CA1406}" dt="2022-06-21T16:44:10.769" v="4868" actId="478"/>
          <ac:cxnSpMkLst>
            <pc:docMk/>
            <pc:sldMk cId="2206226972" sldId="454"/>
            <ac:cxnSpMk id="35" creationId="{85240A71-A444-6A32-DFAA-98416E848647}"/>
          </ac:cxnSpMkLst>
        </pc:cxnChg>
      </pc:sldChg>
      <pc:sldChg chg="addSp modSp add mod ord">
        <pc:chgData name="Nguyen Duc Anh" userId="2b56277e-6cc8-43f3-9c42-990c76e886f1" providerId="ADAL" clId="{C264F09E-3071-4FB3-8BBF-77A865CA1406}" dt="2022-06-22T07:08:41.116" v="6102" actId="1076"/>
        <pc:sldMkLst>
          <pc:docMk/>
          <pc:sldMk cId="1462294174" sldId="455"/>
        </pc:sldMkLst>
        <pc:spChg chg="add mod">
          <ac:chgData name="Nguyen Duc Anh" userId="2b56277e-6cc8-43f3-9c42-990c76e886f1" providerId="ADAL" clId="{C264F09E-3071-4FB3-8BBF-77A865CA1406}" dt="2022-06-22T07:08:41.116" v="6102" actId="1076"/>
          <ac:spMkLst>
            <pc:docMk/>
            <pc:sldMk cId="1462294174" sldId="455"/>
            <ac:spMk id="8" creationId="{29A9D781-1F2F-56E6-9E22-C9FA3EA94DD9}"/>
          </ac:spMkLst>
        </pc:spChg>
        <pc:spChg chg="mod">
          <ac:chgData name="Nguyen Duc Anh" userId="2b56277e-6cc8-43f3-9c42-990c76e886f1" providerId="ADAL" clId="{C264F09E-3071-4FB3-8BBF-77A865CA1406}" dt="2022-06-22T04:46:56.225" v="5771" actId="20577"/>
          <ac:spMkLst>
            <pc:docMk/>
            <pc:sldMk cId="1462294174" sldId="455"/>
            <ac:spMk id="40" creationId="{EAA508F4-5376-A432-7FCF-A00F5D16D6D5}"/>
          </ac:spMkLst>
        </pc:spChg>
        <pc:spChg chg="mod">
          <ac:chgData name="Nguyen Duc Anh" userId="2b56277e-6cc8-43f3-9c42-990c76e886f1" providerId="ADAL" clId="{C264F09E-3071-4FB3-8BBF-77A865CA1406}" dt="2022-06-22T04:47:10.324" v="5789" actId="20577"/>
          <ac:spMkLst>
            <pc:docMk/>
            <pc:sldMk cId="1462294174" sldId="455"/>
            <ac:spMk id="41" creationId="{DEBEA28B-6FA6-9581-75B8-573D011E072F}"/>
          </ac:spMkLst>
        </pc:spChg>
      </pc:sldChg>
      <pc:sldChg chg="addSp delSp modSp add mod modAnim">
        <pc:chgData name="Nguyen Duc Anh" userId="2b56277e-6cc8-43f3-9c42-990c76e886f1" providerId="ADAL" clId="{C264F09E-3071-4FB3-8BBF-77A865CA1406}" dt="2022-06-23T08:08:00.818" v="10155"/>
        <pc:sldMkLst>
          <pc:docMk/>
          <pc:sldMk cId="1347149799" sldId="456"/>
        </pc:sldMkLst>
        <pc:spChg chg="add mod">
          <ac:chgData name="Nguyen Duc Anh" userId="2b56277e-6cc8-43f3-9c42-990c76e886f1" providerId="ADAL" clId="{C264F09E-3071-4FB3-8BBF-77A865CA1406}" dt="2022-06-22T06:35:27.374" v="5956"/>
          <ac:spMkLst>
            <pc:docMk/>
            <pc:sldMk cId="1347149799" sldId="456"/>
            <ac:spMk id="26" creationId="{ACFBCD4C-A75F-5415-B0C3-490D444C78EE}"/>
          </ac:spMkLst>
        </pc:spChg>
        <pc:spChg chg="add mod">
          <ac:chgData name="Nguyen Duc Anh" userId="2b56277e-6cc8-43f3-9c42-990c76e886f1" providerId="ADAL" clId="{C264F09E-3071-4FB3-8BBF-77A865CA1406}" dt="2022-06-22T07:07:29.405" v="6074"/>
          <ac:spMkLst>
            <pc:docMk/>
            <pc:sldMk cId="1347149799" sldId="456"/>
            <ac:spMk id="27" creationId="{67703DD2-2A37-34D9-7719-4D8E812D03E9}"/>
          </ac:spMkLst>
        </pc:spChg>
        <pc:spChg chg="add mod">
          <ac:chgData name="Nguyen Duc Anh" userId="2b56277e-6cc8-43f3-9c42-990c76e886f1" providerId="ADAL" clId="{C264F09E-3071-4FB3-8BBF-77A865CA1406}" dt="2022-06-23T08:07:58.494" v="10154"/>
          <ac:spMkLst>
            <pc:docMk/>
            <pc:sldMk cId="1347149799" sldId="456"/>
            <ac:spMk id="28" creationId="{744CCFD7-34AC-E901-9DB0-2762E78D5832}"/>
          </ac:spMkLst>
        </pc:spChg>
        <pc:spChg chg="add del mod">
          <ac:chgData name="Nguyen Duc Anh" userId="2b56277e-6cc8-43f3-9c42-990c76e886f1" providerId="ADAL" clId="{C264F09E-3071-4FB3-8BBF-77A865CA1406}" dt="2022-06-22T09:12:57.348" v="7752"/>
          <ac:spMkLst>
            <pc:docMk/>
            <pc:sldMk cId="1347149799" sldId="456"/>
            <ac:spMk id="29" creationId="{85D972EF-C3BF-B71F-5F73-74B5F65A08A3}"/>
          </ac:spMkLst>
        </pc:spChg>
        <pc:spChg chg="add del mod">
          <ac:chgData name="Nguyen Duc Anh" userId="2b56277e-6cc8-43f3-9c42-990c76e886f1" providerId="ADAL" clId="{C264F09E-3071-4FB3-8BBF-77A865CA1406}" dt="2022-06-22T09:12:57.348" v="7752"/>
          <ac:spMkLst>
            <pc:docMk/>
            <pc:sldMk cId="1347149799" sldId="456"/>
            <ac:spMk id="31" creationId="{68BD9CB7-8F62-EDE6-029C-6972EA68474A}"/>
          </ac:spMkLst>
        </pc:spChg>
        <pc:spChg chg="add del mod">
          <ac:chgData name="Nguyen Duc Anh" userId="2b56277e-6cc8-43f3-9c42-990c76e886f1" providerId="ADAL" clId="{C264F09E-3071-4FB3-8BBF-77A865CA1406}" dt="2022-06-22T09:12:57.348" v="7752"/>
          <ac:spMkLst>
            <pc:docMk/>
            <pc:sldMk cId="1347149799" sldId="456"/>
            <ac:spMk id="32" creationId="{6070A873-577C-264B-0FA0-97DB1FC19534}"/>
          </ac:spMkLst>
        </pc:spChg>
        <pc:spChg chg="add del mod">
          <ac:chgData name="Nguyen Duc Anh" userId="2b56277e-6cc8-43f3-9c42-990c76e886f1" providerId="ADAL" clId="{C264F09E-3071-4FB3-8BBF-77A865CA1406}" dt="2022-06-22T09:12:57.348" v="7752"/>
          <ac:spMkLst>
            <pc:docMk/>
            <pc:sldMk cId="1347149799" sldId="456"/>
            <ac:spMk id="33" creationId="{CC056833-B491-8A5A-EA89-48D0F6F8DB73}"/>
          </ac:spMkLst>
        </pc:spChg>
        <pc:spChg chg="add del mod">
          <ac:chgData name="Nguyen Duc Anh" userId="2b56277e-6cc8-43f3-9c42-990c76e886f1" providerId="ADAL" clId="{C264F09E-3071-4FB3-8BBF-77A865CA1406}" dt="2022-06-23T08:07:57.928" v="10153" actId="478"/>
          <ac:spMkLst>
            <pc:docMk/>
            <pc:sldMk cId="1347149799" sldId="456"/>
            <ac:spMk id="35" creationId="{A4F7B305-C2CF-0E30-9F75-717F44CBA02D}"/>
          </ac:spMkLst>
        </pc:spChg>
        <pc:spChg chg="add mod">
          <ac:chgData name="Nguyen Duc Anh" userId="2b56277e-6cc8-43f3-9c42-990c76e886f1" providerId="ADAL" clId="{C264F09E-3071-4FB3-8BBF-77A865CA1406}" dt="2022-06-22T09:13:10.069" v="7763"/>
          <ac:spMkLst>
            <pc:docMk/>
            <pc:sldMk cId="1347149799" sldId="456"/>
            <ac:spMk id="37" creationId="{07A75744-6318-E527-11C9-A5EC373365A2}"/>
          </ac:spMkLst>
        </pc:spChg>
        <pc:spChg chg="add mod">
          <ac:chgData name="Nguyen Duc Anh" userId="2b56277e-6cc8-43f3-9c42-990c76e886f1" providerId="ADAL" clId="{C264F09E-3071-4FB3-8BBF-77A865CA1406}" dt="2022-06-22T09:13:10.069" v="7763"/>
          <ac:spMkLst>
            <pc:docMk/>
            <pc:sldMk cId="1347149799" sldId="456"/>
            <ac:spMk id="38" creationId="{94438B66-17B8-2F4F-BCB6-C39F7DC89E09}"/>
          </ac:spMkLst>
        </pc:spChg>
        <pc:spChg chg="add mod">
          <ac:chgData name="Nguyen Duc Anh" userId="2b56277e-6cc8-43f3-9c42-990c76e886f1" providerId="ADAL" clId="{C264F09E-3071-4FB3-8BBF-77A865CA1406}" dt="2022-06-22T09:13:10.069" v="7763"/>
          <ac:spMkLst>
            <pc:docMk/>
            <pc:sldMk cId="1347149799" sldId="456"/>
            <ac:spMk id="39" creationId="{81A2EF69-5572-4029-A567-F5B08F65394F}"/>
          </ac:spMkLst>
        </pc:spChg>
        <pc:spChg chg="del">
          <ac:chgData name="Nguyen Duc Anh" userId="2b56277e-6cc8-43f3-9c42-990c76e886f1" providerId="ADAL" clId="{C264F09E-3071-4FB3-8BBF-77A865CA1406}" dt="2022-06-22T09:13:03.178" v="7757" actId="478"/>
          <ac:spMkLst>
            <pc:docMk/>
            <pc:sldMk cId="1347149799" sldId="456"/>
            <ac:spMk id="67" creationId="{F1409273-AF0D-DACC-8698-D2758A48E958}"/>
          </ac:spMkLst>
        </pc:spChg>
        <pc:spChg chg="del mod">
          <ac:chgData name="Nguyen Duc Anh" userId="2b56277e-6cc8-43f3-9c42-990c76e886f1" providerId="ADAL" clId="{C264F09E-3071-4FB3-8BBF-77A865CA1406}" dt="2022-06-22T09:13:07.882" v="7761" actId="478"/>
          <ac:spMkLst>
            <pc:docMk/>
            <pc:sldMk cId="1347149799" sldId="456"/>
            <ac:spMk id="83" creationId="{B7654F8F-33D3-D875-04B4-5E93C658F7B1}"/>
          </ac:spMkLst>
        </pc:spChg>
        <pc:spChg chg="del">
          <ac:chgData name="Nguyen Duc Anh" userId="2b56277e-6cc8-43f3-9c42-990c76e886f1" providerId="ADAL" clId="{C264F09E-3071-4FB3-8BBF-77A865CA1406}" dt="2022-06-22T09:13:07.187" v="7760" actId="478"/>
          <ac:spMkLst>
            <pc:docMk/>
            <pc:sldMk cId="1347149799" sldId="456"/>
            <ac:spMk id="84" creationId="{88AABAB3-EC19-EFA0-F285-DEFFCD635C37}"/>
          </ac:spMkLst>
        </pc:spChg>
        <pc:spChg chg="del">
          <ac:chgData name="Nguyen Duc Anh" userId="2b56277e-6cc8-43f3-9c42-990c76e886f1" providerId="ADAL" clId="{C264F09E-3071-4FB3-8BBF-77A865CA1406}" dt="2022-06-22T09:13:03.981" v="7758" actId="478"/>
          <ac:spMkLst>
            <pc:docMk/>
            <pc:sldMk cId="1347149799" sldId="456"/>
            <ac:spMk id="94" creationId="{07DF4EEF-FC39-B153-139E-4D933AF3884D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08" creationId="{0C5DC85E-CD46-E356-0545-3F15DB0519E4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09" creationId="{98E646CA-D874-76F5-1E6D-4FC921CAB9AC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0" creationId="{4494241E-C55A-329E-06AA-339BE34F0B03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1" creationId="{64E1DD2D-A94E-72CC-4285-E23C2A7DD0FC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2" creationId="{795A0149-C6D5-25D2-EBB7-6F647D80AFD2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3" creationId="{AE568A78-8982-CFA2-DAD3-271A2C4E8C7A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4" creationId="{4192F339-5402-F56B-90B7-66F58B5AC7D1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5" creationId="{D529D646-B556-DA6A-DF83-F5913921847A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6" creationId="{889B8821-66D8-3B63-DB8F-D0C4D0612F33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8" creationId="{26A04788-A58D-BC62-E5A6-EAF52356AD97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19" creationId="{5688B3CC-B260-36E1-618D-8B0A5046D9D6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21" creationId="{84B00AF7-094D-FBA2-CD63-272C7B88D776}"/>
          </ac:spMkLst>
        </pc:spChg>
        <pc:spChg chg="mod">
          <ac:chgData name="Nguyen Duc Anh" userId="2b56277e-6cc8-43f3-9c42-990c76e886f1" providerId="ADAL" clId="{C264F09E-3071-4FB3-8BBF-77A865CA1406}" dt="2022-06-22T04:59:34.960" v="5908" actId="164"/>
          <ac:spMkLst>
            <pc:docMk/>
            <pc:sldMk cId="1347149799" sldId="456"/>
            <ac:spMk id="123" creationId="{490B0C26-EB3B-840D-FFD2-AD93F99BDCF3}"/>
          </ac:spMkLst>
        </pc:spChg>
        <pc:grpChg chg="add mod">
          <ac:chgData name="Nguyen Duc Anh" userId="2b56277e-6cc8-43f3-9c42-990c76e886f1" providerId="ADAL" clId="{C264F09E-3071-4FB3-8BBF-77A865CA1406}" dt="2022-06-22T04:59:34.960" v="5908" actId="164"/>
          <ac:grpSpMkLst>
            <pc:docMk/>
            <pc:sldMk cId="1347149799" sldId="456"/>
            <ac:grpSpMk id="2" creationId="{1BEF011B-A293-C9C2-478F-0210080C83FD}"/>
          </ac:grpSpMkLst>
        </pc:grpChg>
        <pc:picChg chg="add del mod">
          <ac:chgData name="Nguyen Duc Anh" userId="2b56277e-6cc8-43f3-9c42-990c76e886f1" providerId="ADAL" clId="{C264F09E-3071-4FB3-8BBF-77A865CA1406}" dt="2022-06-22T09:12:57.348" v="7752"/>
          <ac:picMkLst>
            <pc:docMk/>
            <pc:sldMk cId="1347149799" sldId="456"/>
            <ac:picMk id="28" creationId="{5E2E651F-E2A2-8DC4-5C48-5F2034A71C4B}"/>
          </ac:picMkLst>
        </pc:picChg>
        <pc:picChg chg="add mod">
          <ac:chgData name="Nguyen Duc Anh" userId="2b56277e-6cc8-43f3-9c42-990c76e886f1" providerId="ADAL" clId="{C264F09E-3071-4FB3-8BBF-77A865CA1406}" dt="2022-06-22T09:13:10.069" v="7763"/>
          <ac:picMkLst>
            <pc:docMk/>
            <pc:sldMk cId="1347149799" sldId="456"/>
            <ac:picMk id="34" creationId="{3ED5186D-E352-CEDE-AF0E-6FC986B8BC0A}"/>
          </ac:picMkLst>
        </pc:picChg>
        <pc:picChg chg="del">
          <ac:chgData name="Nguyen Duc Anh" userId="2b56277e-6cc8-43f3-9c42-990c76e886f1" providerId="ADAL" clId="{C264F09E-3071-4FB3-8BBF-77A865CA1406}" dt="2022-06-22T09:13:00.148" v="7753" actId="478"/>
          <ac:picMkLst>
            <pc:docMk/>
            <pc:sldMk cId="1347149799" sldId="456"/>
            <ac:picMk id="104" creationId="{47EAE7F3-70E2-EF56-A760-C659D825B414}"/>
          </ac:picMkLst>
        </pc:picChg>
        <pc:cxnChg chg="add del mod">
          <ac:chgData name="Nguyen Duc Anh" userId="2b56277e-6cc8-43f3-9c42-990c76e886f1" providerId="ADAL" clId="{C264F09E-3071-4FB3-8BBF-77A865CA1406}" dt="2022-06-22T09:12:57.348" v="7752"/>
          <ac:cxnSpMkLst>
            <pc:docMk/>
            <pc:sldMk cId="1347149799" sldId="456"/>
            <ac:cxnSpMk id="30" creationId="{E5A1293D-5767-63D9-DB11-E0B5DAE1A53B}"/>
          </ac:cxnSpMkLst>
        </pc:cxnChg>
        <pc:cxnChg chg="add mod">
          <ac:chgData name="Nguyen Duc Anh" userId="2b56277e-6cc8-43f3-9c42-990c76e886f1" providerId="ADAL" clId="{C264F09E-3071-4FB3-8BBF-77A865CA1406}" dt="2022-06-22T09:13:10.069" v="7763"/>
          <ac:cxnSpMkLst>
            <pc:docMk/>
            <pc:sldMk cId="1347149799" sldId="456"/>
            <ac:cxnSpMk id="36" creationId="{89182F71-FEC6-4F94-D23A-78D560C2B64E}"/>
          </ac:cxnSpMkLst>
        </pc:cxnChg>
        <pc:cxnChg chg="del">
          <ac:chgData name="Nguyen Duc Anh" userId="2b56277e-6cc8-43f3-9c42-990c76e886f1" providerId="ADAL" clId="{C264F09E-3071-4FB3-8BBF-77A865CA1406}" dt="2022-06-22T09:13:02.497" v="7756" actId="478"/>
          <ac:cxnSpMkLst>
            <pc:docMk/>
            <pc:sldMk cId="1347149799" sldId="456"/>
            <ac:cxnSpMk id="69" creationId="{AF14D403-67EC-62D9-727A-59A11B8E494E}"/>
          </ac:cxnSpMkLst>
        </pc:cxnChg>
        <pc:cxnChg chg="del">
          <ac:chgData name="Nguyen Duc Anh" userId="2b56277e-6cc8-43f3-9c42-990c76e886f1" providerId="ADAL" clId="{C264F09E-3071-4FB3-8BBF-77A865CA1406}" dt="2022-06-22T09:13:09.171" v="7762" actId="478"/>
          <ac:cxnSpMkLst>
            <pc:docMk/>
            <pc:sldMk cId="1347149799" sldId="456"/>
            <ac:cxnSpMk id="86" creationId="{5504A240-2003-CC90-A685-9185D338009E}"/>
          </ac:cxnSpMkLst>
        </pc:cxnChg>
        <pc:cxnChg chg="del">
          <ac:chgData name="Nguyen Duc Anh" userId="2b56277e-6cc8-43f3-9c42-990c76e886f1" providerId="ADAL" clId="{C264F09E-3071-4FB3-8BBF-77A865CA1406}" dt="2022-06-22T09:13:01.299" v="7754" actId="478"/>
          <ac:cxnSpMkLst>
            <pc:docMk/>
            <pc:sldMk cId="1347149799" sldId="456"/>
            <ac:cxnSpMk id="88" creationId="{30A07411-CDA6-767E-4F5C-0224C122C9B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3T08:08:07.952" v="10157"/>
        <pc:sldMkLst>
          <pc:docMk/>
          <pc:sldMk cId="766724047" sldId="457"/>
        </pc:sldMkLst>
        <pc:spChg chg="add mod">
          <ac:chgData name="Nguyen Duc Anh" userId="2b56277e-6cc8-43f3-9c42-990c76e886f1" providerId="ADAL" clId="{C264F09E-3071-4FB3-8BBF-77A865CA1406}" dt="2022-06-22T06:35:25.912" v="5955"/>
          <ac:spMkLst>
            <pc:docMk/>
            <pc:sldMk cId="766724047" sldId="457"/>
            <ac:spMk id="26" creationId="{141EB190-D065-91BF-5248-AEBF1F908C9E}"/>
          </ac:spMkLst>
        </pc:spChg>
        <pc:spChg chg="add mod">
          <ac:chgData name="Nguyen Duc Anh" userId="2b56277e-6cc8-43f3-9c42-990c76e886f1" providerId="ADAL" clId="{C264F09E-3071-4FB3-8BBF-77A865CA1406}" dt="2022-06-22T07:07:30.630" v="6075"/>
          <ac:spMkLst>
            <pc:docMk/>
            <pc:sldMk cId="766724047" sldId="457"/>
            <ac:spMk id="27" creationId="{BF08C66B-8F02-BFDE-9F91-7242715F1CB4}"/>
          </ac:spMkLst>
        </pc:spChg>
        <pc:spChg chg="add del mod">
          <ac:chgData name="Nguyen Duc Anh" userId="2b56277e-6cc8-43f3-9c42-990c76e886f1" providerId="ADAL" clId="{C264F09E-3071-4FB3-8BBF-77A865CA1406}" dt="2022-06-23T08:07:29.885" v="10147" actId="478"/>
          <ac:spMkLst>
            <pc:docMk/>
            <pc:sldMk cId="766724047" sldId="457"/>
            <ac:spMk id="29" creationId="{729176E8-452F-E82A-BEC2-EF1DD09E442E}"/>
          </ac:spMkLst>
        </pc:spChg>
        <pc:spChg chg="add mod">
          <ac:chgData name="Nguyen Duc Anh" userId="2b56277e-6cc8-43f3-9c42-990c76e886f1" providerId="ADAL" clId="{C264F09E-3071-4FB3-8BBF-77A865CA1406}" dt="2022-06-22T09:14:14.288" v="7771"/>
          <ac:spMkLst>
            <pc:docMk/>
            <pc:sldMk cId="766724047" sldId="457"/>
            <ac:spMk id="31" creationId="{2D131144-12F5-4807-3611-B23E7A1C49DA}"/>
          </ac:spMkLst>
        </pc:spChg>
        <pc:spChg chg="add mod">
          <ac:chgData name="Nguyen Duc Anh" userId="2b56277e-6cc8-43f3-9c42-990c76e886f1" providerId="ADAL" clId="{C264F09E-3071-4FB3-8BBF-77A865CA1406}" dt="2022-06-22T09:14:14.288" v="7771"/>
          <ac:spMkLst>
            <pc:docMk/>
            <pc:sldMk cId="766724047" sldId="457"/>
            <ac:spMk id="32" creationId="{212C0383-A2E8-F9B8-0639-915311C0986F}"/>
          </ac:spMkLst>
        </pc:spChg>
        <pc:spChg chg="add mod">
          <ac:chgData name="Nguyen Duc Anh" userId="2b56277e-6cc8-43f3-9c42-990c76e886f1" providerId="ADAL" clId="{C264F09E-3071-4FB3-8BBF-77A865CA1406}" dt="2022-06-22T09:14:14.288" v="7771"/>
          <ac:spMkLst>
            <pc:docMk/>
            <pc:sldMk cId="766724047" sldId="457"/>
            <ac:spMk id="33" creationId="{5719F18A-DE51-978F-C842-8855C21B09BF}"/>
          </ac:spMkLst>
        </pc:spChg>
        <pc:spChg chg="add del mod">
          <ac:chgData name="Nguyen Duc Anh" userId="2b56277e-6cc8-43f3-9c42-990c76e886f1" providerId="ADAL" clId="{C264F09E-3071-4FB3-8BBF-77A865CA1406}" dt="2022-06-23T08:08:06.286" v="10156" actId="478"/>
          <ac:spMkLst>
            <pc:docMk/>
            <pc:sldMk cId="766724047" sldId="457"/>
            <ac:spMk id="34" creationId="{5C37F0CC-770A-C27D-CCD8-073DF716C511}"/>
          </ac:spMkLst>
        </pc:spChg>
        <pc:spChg chg="add mod">
          <ac:chgData name="Nguyen Duc Anh" userId="2b56277e-6cc8-43f3-9c42-990c76e886f1" providerId="ADAL" clId="{C264F09E-3071-4FB3-8BBF-77A865CA1406}" dt="2022-06-23T08:08:07.952" v="10157"/>
          <ac:spMkLst>
            <pc:docMk/>
            <pc:sldMk cId="766724047" sldId="457"/>
            <ac:spMk id="35" creationId="{C0B0688E-1086-AFB0-506A-17425B028C9C}"/>
          </ac:spMkLst>
        </pc:spChg>
        <pc:spChg chg="del">
          <ac:chgData name="Nguyen Duc Anh" userId="2b56277e-6cc8-43f3-9c42-990c76e886f1" providerId="ADAL" clId="{C264F09E-3071-4FB3-8BBF-77A865CA1406}" dt="2022-06-22T09:13:32.199" v="7765" actId="478"/>
          <ac:spMkLst>
            <pc:docMk/>
            <pc:sldMk cId="766724047" sldId="457"/>
            <ac:spMk id="67" creationId="{F1409273-AF0D-DACC-8698-D2758A48E958}"/>
          </ac:spMkLst>
        </pc:spChg>
        <pc:spChg chg="del">
          <ac:chgData name="Nguyen Duc Anh" userId="2b56277e-6cc8-43f3-9c42-990c76e886f1" providerId="ADAL" clId="{C264F09E-3071-4FB3-8BBF-77A865CA1406}" dt="2022-06-22T09:13:35.739" v="7766" actId="478"/>
          <ac:spMkLst>
            <pc:docMk/>
            <pc:sldMk cId="766724047" sldId="457"/>
            <ac:spMk id="83" creationId="{B7654F8F-33D3-D875-04B4-5E93C658F7B1}"/>
          </ac:spMkLst>
        </pc:spChg>
        <pc:spChg chg="del">
          <ac:chgData name="Nguyen Duc Anh" userId="2b56277e-6cc8-43f3-9c42-990c76e886f1" providerId="ADAL" clId="{C264F09E-3071-4FB3-8BBF-77A865CA1406}" dt="2022-06-22T09:13:35.739" v="7766" actId="478"/>
          <ac:spMkLst>
            <pc:docMk/>
            <pc:sldMk cId="766724047" sldId="457"/>
            <ac:spMk id="84" creationId="{88AABAB3-EC19-EFA0-F285-DEFFCD635C37}"/>
          </ac:spMkLst>
        </pc:spChg>
        <pc:spChg chg="del">
          <ac:chgData name="Nguyen Duc Anh" userId="2b56277e-6cc8-43f3-9c42-990c76e886f1" providerId="ADAL" clId="{C264F09E-3071-4FB3-8BBF-77A865CA1406}" dt="2022-06-22T09:13:32.199" v="7765" actId="478"/>
          <ac:spMkLst>
            <pc:docMk/>
            <pc:sldMk cId="766724047" sldId="457"/>
            <ac:spMk id="94" creationId="{07DF4EEF-FC39-B153-139E-4D933AF3884D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08" creationId="{0C5DC85E-CD46-E356-0545-3F15DB0519E4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09" creationId="{98E646CA-D874-76F5-1E6D-4FC921CAB9AC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0" creationId="{4494241E-C55A-329E-06AA-339BE34F0B03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1" creationId="{64E1DD2D-A94E-72CC-4285-E23C2A7DD0FC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2" creationId="{795A0149-C6D5-25D2-EBB7-6F647D80AFD2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3" creationId="{AE568A78-8982-CFA2-DAD3-271A2C4E8C7A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4" creationId="{4192F339-5402-F56B-90B7-66F58B5AC7D1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5" creationId="{D529D646-B556-DA6A-DF83-F5913921847A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6" creationId="{889B8821-66D8-3B63-DB8F-D0C4D0612F33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8" creationId="{26A04788-A58D-BC62-E5A6-EAF52356AD97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19" creationId="{5688B3CC-B260-36E1-618D-8B0A5046D9D6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21" creationId="{84B00AF7-094D-FBA2-CD63-272C7B88D776}"/>
          </ac:spMkLst>
        </pc:spChg>
        <pc:spChg chg="mod">
          <ac:chgData name="Nguyen Duc Anh" userId="2b56277e-6cc8-43f3-9c42-990c76e886f1" providerId="ADAL" clId="{C264F09E-3071-4FB3-8BBF-77A865CA1406}" dt="2022-06-22T04:59:39.445" v="5909" actId="164"/>
          <ac:spMkLst>
            <pc:docMk/>
            <pc:sldMk cId="766724047" sldId="457"/>
            <ac:spMk id="123" creationId="{490B0C26-EB3B-840D-FFD2-AD93F99BDCF3}"/>
          </ac:spMkLst>
        </pc:spChg>
        <pc:grpChg chg="add mod">
          <ac:chgData name="Nguyen Duc Anh" userId="2b56277e-6cc8-43f3-9c42-990c76e886f1" providerId="ADAL" clId="{C264F09E-3071-4FB3-8BBF-77A865CA1406}" dt="2022-06-22T04:59:39.445" v="5909" actId="164"/>
          <ac:grpSpMkLst>
            <pc:docMk/>
            <pc:sldMk cId="766724047" sldId="457"/>
            <ac:grpSpMk id="2" creationId="{E18C6C21-2487-605D-7202-F7D20B56B478}"/>
          </ac:grpSpMkLst>
        </pc:grpChg>
        <pc:picChg chg="add mod">
          <ac:chgData name="Nguyen Duc Anh" userId="2b56277e-6cc8-43f3-9c42-990c76e886f1" providerId="ADAL" clId="{C264F09E-3071-4FB3-8BBF-77A865CA1406}" dt="2022-06-22T09:14:14.288" v="7771"/>
          <ac:picMkLst>
            <pc:docMk/>
            <pc:sldMk cId="766724047" sldId="457"/>
            <ac:picMk id="28" creationId="{8F7AE1D8-BF0D-48FC-80D0-39014AC9DFA3}"/>
          </ac:picMkLst>
        </pc:picChg>
        <pc:picChg chg="del">
          <ac:chgData name="Nguyen Duc Anh" userId="2b56277e-6cc8-43f3-9c42-990c76e886f1" providerId="ADAL" clId="{C264F09E-3071-4FB3-8BBF-77A865CA1406}" dt="2022-06-22T09:13:32.199" v="7765" actId="478"/>
          <ac:picMkLst>
            <pc:docMk/>
            <pc:sldMk cId="766724047" sldId="457"/>
            <ac:picMk id="104" creationId="{47EAE7F3-70E2-EF56-A760-C659D825B414}"/>
          </ac:picMkLst>
        </pc:picChg>
        <pc:cxnChg chg="add mod">
          <ac:chgData name="Nguyen Duc Anh" userId="2b56277e-6cc8-43f3-9c42-990c76e886f1" providerId="ADAL" clId="{C264F09E-3071-4FB3-8BBF-77A865CA1406}" dt="2022-06-22T09:14:14.288" v="7771"/>
          <ac:cxnSpMkLst>
            <pc:docMk/>
            <pc:sldMk cId="766724047" sldId="457"/>
            <ac:cxnSpMk id="30" creationId="{19CBF044-A7AF-1BD4-3C2E-670F6E3B09B8}"/>
          </ac:cxnSpMkLst>
        </pc:cxnChg>
        <pc:cxnChg chg="del">
          <ac:chgData name="Nguyen Duc Anh" userId="2b56277e-6cc8-43f3-9c42-990c76e886f1" providerId="ADAL" clId="{C264F09E-3071-4FB3-8BBF-77A865CA1406}" dt="2022-06-22T09:13:35.739" v="7766" actId="478"/>
          <ac:cxnSpMkLst>
            <pc:docMk/>
            <pc:sldMk cId="766724047" sldId="457"/>
            <ac:cxnSpMk id="69" creationId="{AF14D403-67EC-62D9-727A-59A11B8E494E}"/>
          </ac:cxnSpMkLst>
        </pc:cxnChg>
        <pc:cxnChg chg="del">
          <ac:chgData name="Nguyen Duc Anh" userId="2b56277e-6cc8-43f3-9c42-990c76e886f1" providerId="ADAL" clId="{C264F09E-3071-4FB3-8BBF-77A865CA1406}" dt="2022-06-22T09:13:35.739" v="7766" actId="478"/>
          <ac:cxnSpMkLst>
            <pc:docMk/>
            <pc:sldMk cId="766724047" sldId="457"/>
            <ac:cxnSpMk id="86" creationId="{5504A240-2003-CC90-A685-9185D338009E}"/>
          </ac:cxnSpMkLst>
        </pc:cxnChg>
        <pc:cxnChg chg="del">
          <ac:chgData name="Nguyen Duc Anh" userId="2b56277e-6cc8-43f3-9c42-990c76e886f1" providerId="ADAL" clId="{C264F09E-3071-4FB3-8BBF-77A865CA1406}" dt="2022-06-22T09:13:35.739" v="7766" actId="478"/>
          <ac:cxnSpMkLst>
            <pc:docMk/>
            <pc:sldMk cId="766724047" sldId="457"/>
            <ac:cxnSpMk id="88" creationId="{30A07411-CDA6-767E-4F5C-0224C122C9B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3T08:08:11.354" v="10159"/>
        <pc:sldMkLst>
          <pc:docMk/>
          <pc:sldMk cId="2075514485" sldId="458"/>
        </pc:sldMkLst>
        <pc:spChg chg="add mod">
          <ac:chgData name="Nguyen Duc Anh" userId="2b56277e-6cc8-43f3-9c42-990c76e886f1" providerId="ADAL" clId="{C264F09E-3071-4FB3-8BBF-77A865CA1406}" dt="2022-06-22T06:35:24.398" v="5954"/>
          <ac:spMkLst>
            <pc:docMk/>
            <pc:sldMk cId="2075514485" sldId="458"/>
            <ac:spMk id="26" creationId="{AC43BD97-2EE0-6159-169F-33781116F8D7}"/>
          </ac:spMkLst>
        </pc:spChg>
        <pc:spChg chg="add mod">
          <ac:chgData name="Nguyen Duc Anh" userId="2b56277e-6cc8-43f3-9c42-990c76e886f1" providerId="ADAL" clId="{C264F09E-3071-4FB3-8BBF-77A865CA1406}" dt="2022-06-22T07:07:31.864" v="6076"/>
          <ac:spMkLst>
            <pc:docMk/>
            <pc:sldMk cId="2075514485" sldId="458"/>
            <ac:spMk id="27" creationId="{4A566DFE-9529-7B6E-4998-45816C28C407}"/>
          </ac:spMkLst>
        </pc:spChg>
        <pc:spChg chg="add del mod">
          <ac:chgData name="Nguyen Duc Anh" userId="2b56277e-6cc8-43f3-9c42-990c76e886f1" providerId="ADAL" clId="{C264F09E-3071-4FB3-8BBF-77A865CA1406}" dt="2022-06-23T08:07:32.451" v="10149" actId="478"/>
          <ac:spMkLst>
            <pc:docMk/>
            <pc:sldMk cId="2075514485" sldId="458"/>
            <ac:spMk id="29" creationId="{FDAA8AA2-9603-347E-0A9A-22C1F07AFCE2}"/>
          </ac:spMkLst>
        </pc:spChg>
        <pc:spChg chg="add mod">
          <ac:chgData name="Nguyen Duc Anh" userId="2b56277e-6cc8-43f3-9c42-990c76e886f1" providerId="ADAL" clId="{C264F09E-3071-4FB3-8BBF-77A865CA1406}" dt="2022-06-22T09:14:15.967" v="7772"/>
          <ac:spMkLst>
            <pc:docMk/>
            <pc:sldMk cId="2075514485" sldId="458"/>
            <ac:spMk id="31" creationId="{B56024B9-3CEE-13A5-6B5C-A5F097C39F88}"/>
          </ac:spMkLst>
        </pc:spChg>
        <pc:spChg chg="add mod">
          <ac:chgData name="Nguyen Duc Anh" userId="2b56277e-6cc8-43f3-9c42-990c76e886f1" providerId="ADAL" clId="{C264F09E-3071-4FB3-8BBF-77A865CA1406}" dt="2022-06-22T09:14:15.967" v="7772"/>
          <ac:spMkLst>
            <pc:docMk/>
            <pc:sldMk cId="2075514485" sldId="458"/>
            <ac:spMk id="32" creationId="{8D62CBAC-58F6-67A7-B551-1DC978AE7537}"/>
          </ac:spMkLst>
        </pc:spChg>
        <pc:spChg chg="add mod">
          <ac:chgData name="Nguyen Duc Anh" userId="2b56277e-6cc8-43f3-9c42-990c76e886f1" providerId="ADAL" clId="{C264F09E-3071-4FB3-8BBF-77A865CA1406}" dt="2022-06-22T09:14:15.967" v="7772"/>
          <ac:spMkLst>
            <pc:docMk/>
            <pc:sldMk cId="2075514485" sldId="458"/>
            <ac:spMk id="33" creationId="{35F371D6-D1B3-E4B9-91F8-75DCAAF81C2D}"/>
          </ac:spMkLst>
        </pc:spChg>
        <pc:spChg chg="add del mod">
          <ac:chgData name="Nguyen Duc Anh" userId="2b56277e-6cc8-43f3-9c42-990c76e886f1" providerId="ADAL" clId="{C264F09E-3071-4FB3-8BBF-77A865CA1406}" dt="2022-06-23T08:08:10.764" v="10158" actId="478"/>
          <ac:spMkLst>
            <pc:docMk/>
            <pc:sldMk cId="2075514485" sldId="458"/>
            <ac:spMk id="34" creationId="{CC058FF1-3989-3EFD-4F01-C10CA11BBD9B}"/>
          </ac:spMkLst>
        </pc:spChg>
        <pc:spChg chg="add mod">
          <ac:chgData name="Nguyen Duc Anh" userId="2b56277e-6cc8-43f3-9c42-990c76e886f1" providerId="ADAL" clId="{C264F09E-3071-4FB3-8BBF-77A865CA1406}" dt="2022-06-23T08:08:11.354" v="10159"/>
          <ac:spMkLst>
            <pc:docMk/>
            <pc:sldMk cId="2075514485" sldId="458"/>
            <ac:spMk id="35" creationId="{5C97A6B8-6750-9271-089B-835F73E7BE1C}"/>
          </ac:spMkLst>
        </pc:spChg>
        <pc:spChg chg="del">
          <ac:chgData name="Nguyen Duc Anh" userId="2b56277e-6cc8-43f3-9c42-990c76e886f1" providerId="ADAL" clId="{C264F09E-3071-4FB3-8BBF-77A865CA1406}" dt="2022-06-22T09:13:45.605" v="7768" actId="478"/>
          <ac:spMkLst>
            <pc:docMk/>
            <pc:sldMk cId="2075514485" sldId="458"/>
            <ac:spMk id="67" creationId="{F1409273-AF0D-DACC-8698-D2758A48E958}"/>
          </ac:spMkLst>
        </pc:spChg>
        <pc:spChg chg="del">
          <ac:chgData name="Nguyen Duc Anh" userId="2b56277e-6cc8-43f3-9c42-990c76e886f1" providerId="ADAL" clId="{C264F09E-3071-4FB3-8BBF-77A865CA1406}" dt="2022-06-22T09:13:41.957" v="7767" actId="478"/>
          <ac:spMkLst>
            <pc:docMk/>
            <pc:sldMk cId="2075514485" sldId="458"/>
            <ac:spMk id="83" creationId="{B7654F8F-33D3-D875-04B4-5E93C658F7B1}"/>
          </ac:spMkLst>
        </pc:spChg>
        <pc:spChg chg="del">
          <ac:chgData name="Nguyen Duc Anh" userId="2b56277e-6cc8-43f3-9c42-990c76e886f1" providerId="ADAL" clId="{C264F09E-3071-4FB3-8BBF-77A865CA1406}" dt="2022-06-22T09:13:45.605" v="7768" actId="478"/>
          <ac:spMkLst>
            <pc:docMk/>
            <pc:sldMk cId="2075514485" sldId="458"/>
            <ac:spMk id="84" creationId="{88AABAB3-EC19-EFA0-F285-DEFFCD635C37}"/>
          </ac:spMkLst>
        </pc:spChg>
        <pc:spChg chg="del">
          <ac:chgData name="Nguyen Duc Anh" userId="2b56277e-6cc8-43f3-9c42-990c76e886f1" providerId="ADAL" clId="{C264F09E-3071-4FB3-8BBF-77A865CA1406}" dt="2022-06-22T09:13:41.957" v="7767" actId="478"/>
          <ac:spMkLst>
            <pc:docMk/>
            <pc:sldMk cId="2075514485" sldId="458"/>
            <ac:spMk id="94" creationId="{07DF4EEF-FC39-B153-139E-4D933AF3884D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08" creationId="{0C5DC85E-CD46-E356-0545-3F15DB0519E4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09" creationId="{98E646CA-D874-76F5-1E6D-4FC921CAB9AC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0" creationId="{4494241E-C55A-329E-06AA-339BE34F0B03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1" creationId="{64E1DD2D-A94E-72CC-4285-E23C2A7DD0FC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2" creationId="{795A0149-C6D5-25D2-EBB7-6F647D80AFD2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3" creationId="{AE568A78-8982-CFA2-DAD3-271A2C4E8C7A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4" creationId="{4192F339-5402-F56B-90B7-66F58B5AC7D1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5" creationId="{D529D646-B556-DA6A-DF83-F5913921847A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6" creationId="{889B8821-66D8-3B63-DB8F-D0C4D0612F33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8" creationId="{26A04788-A58D-BC62-E5A6-EAF52356AD97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19" creationId="{5688B3CC-B260-36E1-618D-8B0A5046D9D6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21" creationId="{84B00AF7-094D-FBA2-CD63-272C7B88D776}"/>
          </ac:spMkLst>
        </pc:spChg>
        <pc:spChg chg="mod">
          <ac:chgData name="Nguyen Duc Anh" userId="2b56277e-6cc8-43f3-9c42-990c76e886f1" providerId="ADAL" clId="{C264F09E-3071-4FB3-8BBF-77A865CA1406}" dt="2022-06-22T04:59:56.223" v="5910" actId="164"/>
          <ac:spMkLst>
            <pc:docMk/>
            <pc:sldMk cId="2075514485" sldId="458"/>
            <ac:spMk id="123" creationId="{490B0C26-EB3B-840D-FFD2-AD93F99BDCF3}"/>
          </ac:spMkLst>
        </pc:spChg>
        <pc:grpChg chg="add mod">
          <ac:chgData name="Nguyen Duc Anh" userId="2b56277e-6cc8-43f3-9c42-990c76e886f1" providerId="ADAL" clId="{C264F09E-3071-4FB3-8BBF-77A865CA1406}" dt="2022-06-22T04:59:56.223" v="5910" actId="164"/>
          <ac:grpSpMkLst>
            <pc:docMk/>
            <pc:sldMk cId="2075514485" sldId="458"/>
            <ac:grpSpMk id="2" creationId="{E9E07EC9-1104-1632-E37B-2706346AF04D}"/>
          </ac:grpSpMkLst>
        </pc:grpChg>
        <pc:picChg chg="add mod">
          <ac:chgData name="Nguyen Duc Anh" userId="2b56277e-6cc8-43f3-9c42-990c76e886f1" providerId="ADAL" clId="{C264F09E-3071-4FB3-8BBF-77A865CA1406}" dt="2022-06-22T09:14:15.967" v="7772"/>
          <ac:picMkLst>
            <pc:docMk/>
            <pc:sldMk cId="2075514485" sldId="458"/>
            <ac:picMk id="28" creationId="{F1AD513F-AF16-745A-A73A-4A535A9D44AB}"/>
          </ac:picMkLst>
        </pc:picChg>
        <pc:picChg chg="del">
          <ac:chgData name="Nguyen Duc Anh" userId="2b56277e-6cc8-43f3-9c42-990c76e886f1" providerId="ADAL" clId="{C264F09E-3071-4FB3-8BBF-77A865CA1406}" dt="2022-06-22T09:13:41.957" v="7767" actId="478"/>
          <ac:picMkLst>
            <pc:docMk/>
            <pc:sldMk cId="2075514485" sldId="458"/>
            <ac:picMk id="104" creationId="{47EAE7F3-70E2-EF56-A760-C659D825B414}"/>
          </ac:picMkLst>
        </pc:picChg>
        <pc:cxnChg chg="add mod">
          <ac:chgData name="Nguyen Duc Anh" userId="2b56277e-6cc8-43f3-9c42-990c76e886f1" providerId="ADAL" clId="{C264F09E-3071-4FB3-8BBF-77A865CA1406}" dt="2022-06-22T09:14:15.967" v="7772"/>
          <ac:cxnSpMkLst>
            <pc:docMk/>
            <pc:sldMk cId="2075514485" sldId="458"/>
            <ac:cxnSpMk id="30" creationId="{2086E0AC-985A-1451-3BF5-556FE2B4F83C}"/>
          </ac:cxnSpMkLst>
        </pc:cxnChg>
        <pc:cxnChg chg="del">
          <ac:chgData name="Nguyen Duc Anh" userId="2b56277e-6cc8-43f3-9c42-990c76e886f1" providerId="ADAL" clId="{C264F09E-3071-4FB3-8BBF-77A865CA1406}" dt="2022-06-22T09:13:45.605" v="7768" actId="478"/>
          <ac:cxnSpMkLst>
            <pc:docMk/>
            <pc:sldMk cId="2075514485" sldId="458"/>
            <ac:cxnSpMk id="69" creationId="{AF14D403-67EC-62D9-727A-59A11B8E494E}"/>
          </ac:cxnSpMkLst>
        </pc:cxnChg>
        <pc:cxnChg chg="del">
          <ac:chgData name="Nguyen Duc Anh" userId="2b56277e-6cc8-43f3-9c42-990c76e886f1" providerId="ADAL" clId="{C264F09E-3071-4FB3-8BBF-77A865CA1406}" dt="2022-06-22T09:13:45.605" v="7768" actId="478"/>
          <ac:cxnSpMkLst>
            <pc:docMk/>
            <pc:sldMk cId="2075514485" sldId="458"/>
            <ac:cxnSpMk id="86" creationId="{5504A240-2003-CC90-A685-9185D338009E}"/>
          </ac:cxnSpMkLst>
        </pc:cxnChg>
        <pc:cxnChg chg="del">
          <ac:chgData name="Nguyen Duc Anh" userId="2b56277e-6cc8-43f3-9c42-990c76e886f1" providerId="ADAL" clId="{C264F09E-3071-4FB3-8BBF-77A865CA1406}" dt="2022-06-22T09:14:55.989" v="7774" actId="478"/>
          <ac:cxnSpMkLst>
            <pc:docMk/>
            <pc:sldMk cId="2075514485" sldId="458"/>
            <ac:cxnSpMk id="88" creationId="{30A07411-CDA6-767E-4F5C-0224C122C9B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3T08:08:14.107" v="10161"/>
        <pc:sldMkLst>
          <pc:docMk/>
          <pc:sldMk cId="528969289" sldId="459"/>
        </pc:sldMkLst>
        <pc:spChg chg="add mod">
          <ac:chgData name="Nguyen Duc Anh" userId="2b56277e-6cc8-43f3-9c42-990c76e886f1" providerId="ADAL" clId="{C264F09E-3071-4FB3-8BBF-77A865CA1406}" dt="2022-06-22T05:01:45.294" v="5921" actId="1076"/>
          <ac:spMkLst>
            <pc:docMk/>
            <pc:sldMk cId="528969289" sldId="459"/>
            <ac:spMk id="26" creationId="{3A257F7B-D47F-4D4A-D31A-121414CAEA54}"/>
          </ac:spMkLst>
        </pc:spChg>
        <pc:spChg chg="add mod">
          <ac:chgData name="Nguyen Duc Anh" userId="2b56277e-6cc8-43f3-9c42-990c76e886f1" providerId="ADAL" clId="{C264F09E-3071-4FB3-8BBF-77A865CA1406}" dt="2022-06-22T07:07:33.074" v="6077"/>
          <ac:spMkLst>
            <pc:docMk/>
            <pc:sldMk cId="528969289" sldId="459"/>
            <ac:spMk id="27" creationId="{D152E4BA-32DD-B5CE-9B26-BFAFF9F03DEC}"/>
          </ac:spMkLst>
        </pc:spChg>
        <pc:spChg chg="add del mod">
          <ac:chgData name="Nguyen Duc Anh" userId="2b56277e-6cc8-43f3-9c42-990c76e886f1" providerId="ADAL" clId="{C264F09E-3071-4FB3-8BBF-77A865CA1406}" dt="2022-06-23T08:07:35.561" v="10151" actId="478"/>
          <ac:spMkLst>
            <pc:docMk/>
            <pc:sldMk cId="528969289" sldId="459"/>
            <ac:spMk id="29" creationId="{ED3C37EB-B32A-ABEE-59B7-10774D6D41B6}"/>
          </ac:spMkLst>
        </pc:spChg>
        <pc:spChg chg="add mod">
          <ac:chgData name="Nguyen Duc Anh" userId="2b56277e-6cc8-43f3-9c42-990c76e886f1" providerId="ADAL" clId="{C264F09E-3071-4FB3-8BBF-77A865CA1406}" dt="2022-06-22T09:14:17.252" v="7773"/>
          <ac:spMkLst>
            <pc:docMk/>
            <pc:sldMk cId="528969289" sldId="459"/>
            <ac:spMk id="31" creationId="{8A11833C-D558-8CE1-2D57-65097D46619D}"/>
          </ac:spMkLst>
        </pc:spChg>
        <pc:spChg chg="add mod">
          <ac:chgData name="Nguyen Duc Anh" userId="2b56277e-6cc8-43f3-9c42-990c76e886f1" providerId="ADAL" clId="{C264F09E-3071-4FB3-8BBF-77A865CA1406}" dt="2022-06-22T09:14:17.252" v="7773"/>
          <ac:spMkLst>
            <pc:docMk/>
            <pc:sldMk cId="528969289" sldId="459"/>
            <ac:spMk id="32" creationId="{F978396C-9A16-AC7A-9A4A-F58847A022BC}"/>
          </ac:spMkLst>
        </pc:spChg>
        <pc:spChg chg="add mod">
          <ac:chgData name="Nguyen Duc Anh" userId="2b56277e-6cc8-43f3-9c42-990c76e886f1" providerId="ADAL" clId="{C264F09E-3071-4FB3-8BBF-77A865CA1406}" dt="2022-06-22T09:14:17.252" v="7773"/>
          <ac:spMkLst>
            <pc:docMk/>
            <pc:sldMk cId="528969289" sldId="459"/>
            <ac:spMk id="33" creationId="{931B7C44-85D6-3EB2-402C-E533BAAE3392}"/>
          </ac:spMkLst>
        </pc:spChg>
        <pc:spChg chg="add del mod">
          <ac:chgData name="Nguyen Duc Anh" userId="2b56277e-6cc8-43f3-9c42-990c76e886f1" providerId="ADAL" clId="{C264F09E-3071-4FB3-8BBF-77A865CA1406}" dt="2022-06-23T08:08:13.545" v="10160" actId="478"/>
          <ac:spMkLst>
            <pc:docMk/>
            <pc:sldMk cId="528969289" sldId="459"/>
            <ac:spMk id="34" creationId="{C61AB0F5-5B56-04C5-4EB4-CAF0BBFF1D15}"/>
          </ac:spMkLst>
        </pc:spChg>
        <pc:spChg chg="add mod">
          <ac:chgData name="Nguyen Duc Anh" userId="2b56277e-6cc8-43f3-9c42-990c76e886f1" providerId="ADAL" clId="{C264F09E-3071-4FB3-8BBF-77A865CA1406}" dt="2022-06-23T08:08:14.107" v="10161"/>
          <ac:spMkLst>
            <pc:docMk/>
            <pc:sldMk cId="528969289" sldId="459"/>
            <ac:spMk id="35" creationId="{74E4FEF4-890D-880B-0087-EF66ECAD2F09}"/>
          </ac:spMkLst>
        </pc:spChg>
        <pc:spChg chg="del">
          <ac:chgData name="Nguyen Duc Anh" userId="2b56277e-6cc8-43f3-9c42-990c76e886f1" providerId="ADAL" clId="{C264F09E-3071-4FB3-8BBF-77A865CA1406}" dt="2022-06-22T09:13:58.562" v="7769" actId="478"/>
          <ac:spMkLst>
            <pc:docMk/>
            <pc:sldMk cId="528969289" sldId="459"/>
            <ac:spMk id="67" creationId="{F1409273-AF0D-DACC-8698-D2758A48E958}"/>
          </ac:spMkLst>
        </pc:spChg>
        <pc:spChg chg="del">
          <ac:chgData name="Nguyen Duc Anh" userId="2b56277e-6cc8-43f3-9c42-990c76e886f1" providerId="ADAL" clId="{C264F09E-3071-4FB3-8BBF-77A865CA1406}" dt="2022-06-22T09:14:02.178" v="7770" actId="478"/>
          <ac:spMkLst>
            <pc:docMk/>
            <pc:sldMk cId="528969289" sldId="459"/>
            <ac:spMk id="83" creationId="{B7654F8F-33D3-D875-04B4-5E93C658F7B1}"/>
          </ac:spMkLst>
        </pc:spChg>
        <pc:spChg chg="del">
          <ac:chgData name="Nguyen Duc Anh" userId="2b56277e-6cc8-43f3-9c42-990c76e886f1" providerId="ADAL" clId="{C264F09E-3071-4FB3-8BBF-77A865CA1406}" dt="2022-06-22T09:13:58.562" v="7769" actId="478"/>
          <ac:spMkLst>
            <pc:docMk/>
            <pc:sldMk cId="528969289" sldId="459"/>
            <ac:spMk id="84" creationId="{88AABAB3-EC19-EFA0-F285-DEFFCD635C37}"/>
          </ac:spMkLst>
        </pc:spChg>
        <pc:spChg chg="del">
          <ac:chgData name="Nguyen Duc Anh" userId="2b56277e-6cc8-43f3-9c42-990c76e886f1" providerId="ADAL" clId="{C264F09E-3071-4FB3-8BBF-77A865CA1406}" dt="2022-06-22T09:13:58.562" v="7769" actId="478"/>
          <ac:spMkLst>
            <pc:docMk/>
            <pc:sldMk cId="528969289" sldId="459"/>
            <ac:spMk id="94" creationId="{07DF4EEF-FC39-B153-139E-4D933AF3884D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08" creationId="{0C5DC85E-CD46-E356-0545-3F15DB0519E4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09" creationId="{98E646CA-D874-76F5-1E6D-4FC921CAB9AC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0" creationId="{4494241E-C55A-329E-06AA-339BE34F0B03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1" creationId="{64E1DD2D-A94E-72CC-4285-E23C2A7DD0FC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2" creationId="{795A0149-C6D5-25D2-EBB7-6F647D80AFD2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3" creationId="{AE568A78-8982-CFA2-DAD3-271A2C4E8C7A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4" creationId="{4192F339-5402-F56B-90B7-66F58B5AC7D1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5" creationId="{D529D646-B556-DA6A-DF83-F5913921847A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6" creationId="{889B8821-66D8-3B63-DB8F-D0C4D0612F33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8" creationId="{26A04788-A58D-BC62-E5A6-EAF52356AD97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19" creationId="{5688B3CC-B260-36E1-618D-8B0A5046D9D6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21" creationId="{84B00AF7-094D-FBA2-CD63-272C7B88D776}"/>
          </ac:spMkLst>
        </pc:spChg>
        <pc:spChg chg="mod">
          <ac:chgData name="Nguyen Duc Anh" userId="2b56277e-6cc8-43f3-9c42-990c76e886f1" providerId="ADAL" clId="{C264F09E-3071-4FB3-8BBF-77A865CA1406}" dt="2022-06-22T05:00:01.368" v="5911" actId="164"/>
          <ac:spMkLst>
            <pc:docMk/>
            <pc:sldMk cId="528969289" sldId="459"/>
            <ac:spMk id="123" creationId="{490B0C26-EB3B-840D-FFD2-AD93F99BDCF3}"/>
          </ac:spMkLst>
        </pc:spChg>
        <pc:grpChg chg="add mod">
          <ac:chgData name="Nguyen Duc Anh" userId="2b56277e-6cc8-43f3-9c42-990c76e886f1" providerId="ADAL" clId="{C264F09E-3071-4FB3-8BBF-77A865CA1406}" dt="2022-06-22T05:00:01.368" v="5911" actId="164"/>
          <ac:grpSpMkLst>
            <pc:docMk/>
            <pc:sldMk cId="528969289" sldId="459"/>
            <ac:grpSpMk id="2" creationId="{F9E769DC-D866-D0A0-F30D-ABE524D7CDF5}"/>
          </ac:grpSpMkLst>
        </pc:grpChg>
        <pc:picChg chg="add mod">
          <ac:chgData name="Nguyen Duc Anh" userId="2b56277e-6cc8-43f3-9c42-990c76e886f1" providerId="ADAL" clId="{C264F09E-3071-4FB3-8BBF-77A865CA1406}" dt="2022-06-22T09:14:17.252" v="7773"/>
          <ac:picMkLst>
            <pc:docMk/>
            <pc:sldMk cId="528969289" sldId="459"/>
            <ac:picMk id="28" creationId="{BA7C31BB-F471-BFF4-7C8E-6FF55E4A490C}"/>
          </ac:picMkLst>
        </pc:picChg>
        <pc:picChg chg="del">
          <ac:chgData name="Nguyen Duc Anh" userId="2b56277e-6cc8-43f3-9c42-990c76e886f1" providerId="ADAL" clId="{C264F09E-3071-4FB3-8BBF-77A865CA1406}" dt="2022-06-22T09:13:58.562" v="7769" actId="478"/>
          <ac:picMkLst>
            <pc:docMk/>
            <pc:sldMk cId="528969289" sldId="459"/>
            <ac:picMk id="104" creationId="{47EAE7F3-70E2-EF56-A760-C659D825B414}"/>
          </ac:picMkLst>
        </pc:picChg>
        <pc:cxnChg chg="add mod">
          <ac:chgData name="Nguyen Duc Anh" userId="2b56277e-6cc8-43f3-9c42-990c76e886f1" providerId="ADAL" clId="{C264F09E-3071-4FB3-8BBF-77A865CA1406}" dt="2022-06-22T09:14:17.252" v="7773"/>
          <ac:cxnSpMkLst>
            <pc:docMk/>
            <pc:sldMk cId="528969289" sldId="459"/>
            <ac:cxnSpMk id="30" creationId="{5F84E112-E516-A396-D52B-1BAF77BBD866}"/>
          </ac:cxnSpMkLst>
        </pc:cxnChg>
        <pc:cxnChg chg="del">
          <ac:chgData name="Nguyen Duc Anh" userId="2b56277e-6cc8-43f3-9c42-990c76e886f1" providerId="ADAL" clId="{C264F09E-3071-4FB3-8BBF-77A865CA1406}" dt="2022-06-22T09:13:58.562" v="7769" actId="478"/>
          <ac:cxnSpMkLst>
            <pc:docMk/>
            <pc:sldMk cId="528969289" sldId="459"/>
            <ac:cxnSpMk id="69" creationId="{AF14D403-67EC-62D9-727A-59A11B8E494E}"/>
          </ac:cxnSpMkLst>
        </pc:cxnChg>
        <pc:cxnChg chg="del">
          <ac:chgData name="Nguyen Duc Anh" userId="2b56277e-6cc8-43f3-9c42-990c76e886f1" providerId="ADAL" clId="{C264F09E-3071-4FB3-8BBF-77A865CA1406}" dt="2022-06-22T09:13:58.562" v="7769" actId="478"/>
          <ac:cxnSpMkLst>
            <pc:docMk/>
            <pc:sldMk cId="528969289" sldId="459"/>
            <ac:cxnSpMk id="86" creationId="{5504A240-2003-CC90-A685-9185D338009E}"/>
          </ac:cxnSpMkLst>
        </pc:cxnChg>
        <pc:cxnChg chg="del">
          <ac:chgData name="Nguyen Duc Anh" userId="2b56277e-6cc8-43f3-9c42-990c76e886f1" providerId="ADAL" clId="{C264F09E-3071-4FB3-8BBF-77A865CA1406}" dt="2022-06-22T09:14:02.178" v="7770" actId="478"/>
          <ac:cxnSpMkLst>
            <pc:docMk/>
            <pc:sldMk cId="528969289" sldId="459"/>
            <ac:cxnSpMk id="88" creationId="{30A07411-CDA6-767E-4F5C-0224C122C9B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2T09:22:32.761" v="7801" actId="20577"/>
        <pc:sldMkLst>
          <pc:docMk/>
          <pc:sldMk cId="1207997304" sldId="460"/>
        </pc:sldMkLst>
        <pc:spChg chg="add mod">
          <ac:chgData name="Nguyen Duc Anh" userId="2b56277e-6cc8-43f3-9c42-990c76e886f1" providerId="ADAL" clId="{C264F09E-3071-4FB3-8BBF-77A865CA1406}" dt="2022-06-22T09:22:32.761" v="7801" actId="20577"/>
          <ac:spMkLst>
            <pc:docMk/>
            <pc:sldMk cId="1207997304" sldId="460"/>
            <ac:spMk id="11" creationId="{5C087E59-7909-CC10-254F-EE98655B8498}"/>
          </ac:spMkLst>
        </pc:spChg>
        <pc:spChg chg="add mod">
          <ac:chgData name="Nguyen Duc Anh" userId="2b56277e-6cc8-43f3-9c42-990c76e886f1" providerId="ADAL" clId="{C264F09E-3071-4FB3-8BBF-77A865CA1406}" dt="2022-06-22T09:21:33.831" v="7796" actId="1076"/>
          <ac:spMkLst>
            <pc:docMk/>
            <pc:sldMk cId="1207997304" sldId="460"/>
            <ac:spMk id="13" creationId="{95C12389-F956-86E6-E55F-84CCE08B4A79}"/>
          </ac:spMkLst>
        </pc:spChg>
        <pc:spChg chg="add mod">
          <ac:chgData name="Nguyen Duc Anh" userId="2b56277e-6cc8-43f3-9c42-990c76e886f1" providerId="ADAL" clId="{C264F09E-3071-4FB3-8BBF-77A865CA1406}" dt="2022-06-22T09:21:36.820" v="7797" actId="1076"/>
          <ac:spMkLst>
            <pc:docMk/>
            <pc:sldMk cId="1207997304" sldId="460"/>
            <ac:spMk id="14" creationId="{3CCA484D-3A80-672E-68B3-EE489194C536}"/>
          </ac:spMkLst>
        </pc:spChg>
        <pc:spChg chg="add mod">
          <ac:chgData name="Nguyen Duc Anh" userId="2b56277e-6cc8-43f3-9c42-990c76e886f1" providerId="ADAL" clId="{C264F09E-3071-4FB3-8BBF-77A865CA1406}" dt="2022-06-22T09:21:43.403" v="7799" actId="1076"/>
          <ac:spMkLst>
            <pc:docMk/>
            <pc:sldMk cId="1207997304" sldId="460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0:23.366" v="5979" actId="14100"/>
          <ac:spMkLst>
            <pc:docMk/>
            <pc:sldMk cId="1207997304" sldId="460"/>
            <ac:spMk id="20" creationId="{BC012EEF-5CBC-37C5-5153-DF7DBF208F3D}"/>
          </ac:spMkLst>
        </pc:spChg>
        <pc:spChg chg="mod">
          <ac:chgData name="Nguyen Duc Anh" userId="2b56277e-6cc8-43f3-9c42-990c76e886f1" providerId="ADAL" clId="{C264F09E-3071-4FB3-8BBF-77A865CA1406}" dt="2022-06-22T06:34:56.139" v="5951" actId="14100"/>
          <ac:spMkLst>
            <pc:docMk/>
            <pc:sldMk cId="1207997304" sldId="460"/>
            <ac:spMk id="21" creationId="{617F7F20-E86A-B4D3-DF3A-B6861E277B70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2" creationId="{E0A97328-511E-F573-2AFC-8C6C06282180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3" creationId="{9E0C8D04-420F-0094-F662-DC8867BBDEB0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4" creationId="{21C70648-1E54-E828-EDC2-D432B78F1D57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5" creationId="{AE13DA35-B74F-97D1-6597-00835B9C38D9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6" creationId="{87768455-76D8-2D6B-E932-B0298A7A157F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7" creationId="{29FD2FB4-47B8-94F4-77DE-D8984C79E535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8" creationId="{A7F5C617-6394-10AE-9943-9225E5B9AB9A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29" creationId="{F89DE637-E9C3-EFEE-9FA2-CC9522D21207}"/>
          </ac:spMkLst>
        </pc:spChg>
        <pc:spChg chg="mod">
          <ac:chgData name="Nguyen Duc Anh" userId="2b56277e-6cc8-43f3-9c42-990c76e886f1" providerId="ADAL" clId="{C264F09E-3071-4FB3-8BBF-77A865CA1406}" dt="2022-06-22T06:34:46.088" v="5950" actId="255"/>
          <ac:spMkLst>
            <pc:docMk/>
            <pc:sldMk cId="1207997304" sldId="460"/>
            <ac:spMk id="30" creationId="{9B5F1B7C-7FC3-8181-D74D-CA830AA2BF70}"/>
          </ac:spMkLst>
        </pc:spChg>
        <pc:spChg chg="mod">
          <ac:chgData name="Nguyen Duc Anh" userId="2b56277e-6cc8-43f3-9c42-990c76e886f1" providerId="ADAL" clId="{C264F09E-3071-4FB3-8BBF-77A865CA1406}" dt="2022-06-22T06:35:01.699" v="5952" actId="14100"/>
          <ac:spMkLst>
            <pc:docMk/>
            <pc:sldMk cId="1207997304" sldId="460"/>
            <ac:spMk id="31" creationId="{600EB12E-FBE4-FAC8-FC58-95977832F95C}"/>
          </ac:spMkLst>
        </pc:spChg>
        <pc:spChg chg="mod">
          <ac:chgData name="Nguyen Duc Anh" userId="2b56277e-6cc8-43f3-9c42-990c76e886f1" providerId="ADAL" clId="{C264F09E-3071-4FB3-8BBF-77A865CA1406}" dt="2022-06-22T06:35:05.483" v="5953" actId="14100"/>
          <ac:spMkLst>
            <pc:docMk/>
            <pc:sldMk cId="1207997304" sldId="460"/>
            <ac:spMk id="32" creationId="{4DB65B65-ACFC-79C2-8735-008A45D4DC63}"/>
          </ac:spMkLst>
        </pc:spChg>
        <pc:spChg chg="add mod">
          <ac:chgData name="Nguyen Duc Anh" userId="2b56277e-6cc8-43f3-9c42-990c76e886f1" providerId="ADAL" clId="{C264F09E-3071-4FB3-8BBF-77A865CA1406}" dt="2022-06-22T06:37:40.372" v="5968" actId="164"/>
          <ac:spMkLst>
            <pc:docMk/>
            <pc:sldMk cId="1207997304" sldId="460"/>
            <ac:spMk id="33" creationId="{D6CD7481-E7EB-047F-F7D5-44AD691EBDDD}"/>
          </ac:spMkLst>
        </pc:spChg>
        <pc:spChg chg="add del mod">
          <ac:chgData name="Nguyen Duc Anh" userId="2b56277e-6cc8-43f3-9c42-990c76e886f1" providerId="ADAL" clId="{C264F09E-3071-4FB3-8BBF-77A865CA1406}" dt="2022-06-22T06:39:40.822" v="5971"/>
          <ac:spMkLst>
            <pc:docMk/>
            <pc:sldMk cId="1207997304" sldId="460"/>
            <ac:spMk id="35" creationId="{EABF3A6A-6C84-9D89-5DAF-9106242D85E6}"/>
          </ac:spMkLst>
        </pc:spChg>
        <pc:spChg chg="add mod">
          <ac:chgData name="Nguyen Duc Anh" userId="2b56277e-6cc8-43f3-9c42-990c76e886f1" providerId="ADAL" clId="{C264F09E-3071-4FB3-8BBF-77A865CA1406}" dt="2022-06-22T07:07:50.044" v="6084" actId="1076"/>
          <ac:spMkLst>
            <pc:docMk/>
            <pc:sldMk cId="1207997304" sldId="460"/>
            <ac:spMk id="36" creationId="{E18F0DE6-5BD6-26F9-D15D-68B13B5B3A1B}"/>
          </ac:spMkLst>
        </pc:spChg>
        <pc:spChg chg="del">
          <ac:chgData name="Nguyen Duc Anh" userId="2b56277e-6cc8-43f3-9c42-990c76e886f1" providerId="ADAL" clId="{C264F09E-3071-4FB3-8BBF-77A865CA1406}" dt="2022-06-22T06:25:14.934" v="5924" actId="478"/>
          <ac:spMkLst>
            <pc:docMk/>
            <pc:sldMk cId="1207997304" sldId="460"/>
            <ac:spMk id="39" creationId="{21E9AB10-F839-EC0B-FC91-EAFD519C3792}"/>
          </ac:spMkLst>
        </pc:spChg>
        <pc:spChg chg="del">
          <ac:chgData name="Nguyen Duc Anh" userId="2b56277e-6cc8-43f3-9c42-990c76e886f1" providerId="ADAL" clId="{C264F09E-3071-4FB3-8BBF-77A865CA1406}" dt="2022-06-22T06:25:14.934" v="5924" actId="478"/>
          <ac:spMkLst>
            <pc:docMk/>
            <pc:sldMk cId="1207997304" sldId="460"/>
            <ac:spMk id="40" creationId="{EAA508F4-5376-A432-7FCF-A00F5D16D6D5}"/>
          </ac:spMkLst>
        </pc:spChg>
        <pc:spChg chg="del">
          <ac:chgData name="Nguyen Duc Anh" userId="2b56277e-6cc8-43f3-9c42-990c76e886f1" providerId="ADAL" clId="{C264F09E-3071-4FB3-8BBF-77A865CA1406}" dt="2022-06-22T06:25:16.916" v="5925" actId="478"/>
          <ac:spMkLst>
            <pc:docMk/>
            <pc:sldMk cId="1207997304" sldId="460"/>
            <ac:spMk id="41" creationId="{DEBEA28B-6FA6-9581-75B8-573D011E072F}"/>
          </ac:spMkLst>
        </pc:spChg>
        <pc:grpChg chg="add mod">
          <ac:chgData name="Nguyen Duc Anh" userId="2b56277e-6cc8-43f3-9c42-990c76e886f1" providerId="ADAL" clId="{C264F09E-3071-4FB3-8BBF-77A865CA1406}" dt="2022-06-22T06:37:40.372" v="5968" actId="164"/>
          <ac:grpSpMkLst>
            <pc:docMk/>
            <pc:sldMk cId="1207997304" sldId="460"/>
            <ac:grpSpMk id="9" creationId="{4560BDB2-9138-5B98-3626-4363A9A2CAE7}"/>
          </ac:grpSpMkLst>
        </pc:grpChg>
        <pc:grpChg chg="add mod">
          <ac:chgData name="Nguyen Duc Anh" userId="2b56277e-6cc8-43f3-9c42-990c76e886f1" providerId="ADAL" clId="{C264F09E-3071-4FB3-8BBF-77A865CA1406}" dt="2022-06-22T06:37:40.372" v="5968" actId="164"/>
          <ac:grpSpMkLst>
            <pc:docMk/>
            <pc:sldMk cId="1207997304" sldId="460"/>
            <ac:grpSpMk id="19" creationId="{55BFE3BA-6F4B-C47D-2640-1C1CB3E1F315}"/>
          </ac:grpSpMkLst>
        </pc:grpChg>
        <pc:picChg chg="add del mod">
          <ac:chgData name="Nguyen Duc Anh" userId="2b56277e-6cc8-43f3-9c42-990c76e886f1" providerId="ADAL" clId="{C264F09E-3071-4FB3-8BBF-77A865CA1406}" dt="2022-06-22T06:32:38.912" v="5931" actId="478"/>
          <ac:picMkLst>
            <pc:docMk/>
            <pc:sldMk cId="1207997304" sldId="460"/>
            <ac:picMk id="3" creationId="{E961C441-5795-37F2-E437-791906D93397}"/>
          </ac:picMkLst>
        </pc:picChg>
        <pc:picChg chg="add del mod">
          <ac:chgData name="Nguyen Duc Anh" userId="2b56277e-6cc8-43f3-9c42-990c76e886f1" providerId="ADAL" clId="{C264F09E-3071-4FB3-8BBF-77A865CA1406}" dt="2022-06-22T09:20:36.723" v="7775" actId="478"/>
          <ac:picMkLst>
            <pc:docMk/>
            <pc:sldMk cId="1207997304" sldId="460"/>
            <ac:picMk id="5" creationId="{20429DF3-E5F1-8216-D423-03BA77A64D66}"/>
          </ac:picMkLst>
        </pc:picChg>
        <pc:picChg chg="add mod ord">
          <ac:chgData name="Nguyen Duc Anh" userId="2b56277e-6cc8-43f3-9c42-990c76e886f1" providerId="ADAL" clId="{C264F09E-3071-4FB3-8BBF-77A865CA1406}" dt="2022-06-22T09:21:02.671" v="7783" actId="1076"/>
          <ac:picMkLst>
            <pc:docMk/>
            <pc:sldMk cId="1207997304" sldId="460"/>
            <ac:picMk id="18" creationId="{EF751BB8-1CC5-280E-F369-A2E868577B24}"/>
          </ac:picMkLst>
        </pc:picChg>
        <pc:cxnChg chg="add mod">
          <ac:chgData name="Nguyen Duc Anh" userId="2b56277e-6cc8-43f3-9c42-990c76e886f1" providerId="ADAL" clId="{C264F09E-3071-4FB3-8BBF-77A865CA1406}" dt="2022-06-22T09:21:31.163" v="7795" actId="1076"/>
          <ac:cxnSpMkLst>
            <pc:docMk/>
            <pc:sldMk cId="1207997304" sldId="460"/>
            <ac:cxnSpMk id="12" creationId="{73A24E69-EDA8-AED1-BD73-5744F925AD4C}"/>
          </ac:cxnSpMkLst>
        </pc:cxnChg>
        <pc:cxnChg chg="add mod">
          <ac:chgData name="Nguyen Duc Anh" userId="2b56277e-6cc8-43f3-9c42-990c76e886f1" providerId="ADAL" clId="{C264F09E-3071-4FB3-8BBF-77A865CA1406}" dt="2022-06-22T09:21:15.999" v="7788" actId="14100"/>
          <ac:cxnSpMkLst>
            <pc:docMk/>
            <pc:sldMk cId="1207997304" sldId="460"/>
            <ac:cxnSpMk id="15" creationId="{B116BD57-872C-9404-DC03-320A6F93175E}"/>
          </ac:cxnSpMkLst>
        </pc:cxnChg>
        <pc:cxnChg chg="add mod">
          <ac:chgData name="Nguyen Duc Anh" userId="2b56277e-6cc8-43f3-9c42-990c76e886f1" providerId="ADAL" clId="{C264F09E-3071-4FB3-8BBF-77A865CA1406}" dt="2022-06-22T09:21:22.732" v="7791" actId="14100"/>
          <ac:cxnSpMkLst>
            <pc:docMk/>
            <pc:sldMk cId="1207997304" sldId="460"/>
            <ac:cxnSpMk id="16" creationId="{520A2CAF-3001-9C4C-2996-3AC3520C463C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2T09:23:24.879" v="7806"/>
        <pc:sldMkLst>
          <pc:docMk/>
          <pc:sldMk cId="1006132281" sldId="461"/>
        </pc:sldMkLst>
        <pc:spChg chg="del mod">
          <ac:chgData name="Nguyen Duc Anh" userId="2b56277e-6cc8-43f3-9c42-990c76e886f1" providerId="ADAL" clId="{C264F09E-3071-4FB3-8BBF-77A865CA1406}" dt="2022-06-22T07:27:06.994" v="6636" actId="478"/>
          <ac:spMkLst>
            <pc:docMk/>
            <pc:sldMk cId="1006132281" sldId="461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2:51.469" v="7802" actId="478"/>
          <ac:spMkLst>
            <pc:docMk/>
            <pc:sldMk cId="1006132281" sldId="461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2:56.822" v="7803" actId="478"/>
          <ac:spMkLst>
            <pc:docMk/>
            <pc:sldMk cId="1006132281" sldId="461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2:51.469" v="7802" actId="478"/>
          <ac:spMkLst>
            <pc:docMk/>
            <pc:sldMk cId="1006132281" sldId="461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0:42.248" v="5985" actId="1076"/>
          <ac:spMkLst>
            <pc:docMk/>
            <pc:sldMk cId="1006132281" sldId="461"/>
            <ac:spMk id="31" creationId="{600EB12E-FBE4-FAC8-FC58-95977832F95C}"/>
          </ac:spMkLst>
        </pc:spChg>
        <pc:spChg chg="add del mod">
          <ac:chgData name="Nguyen Duc Anh" userId="2b56277e-6cc8-43f3-9c42-990c76e886f1" providerId="ADAL" clId="{C264F09E-3071-4FB3-8BBF-77A865CA1406}" dt="2022-06-22T09:22:56.822" v="7803" actId="478"/>
          <ac:spMkLst>
            <pc:docMk/>
            <pc:sldMk cId="1006132281" sldId="461"/>
            <ac:spMk id="34" creationId="{7A19D076-C0A2-5C5F-AE43-4CBC66A13D40}"/>
          </ac:spMkLst>
        </pc:spChg>
        <pc:spChg chg="add del mod">
          <ac:chgData name="Nguyen Duc Anh" userId="2b56277e-6cc8-43f3-9c42-990c76e886f1" providerId="ADAL" clId="{C264F09E-3071-4FB3-8BBF-77A865CA1406}" dt="2022-06-22T09:22:51.469" v="7802" actId="478"/>
          <ac:spMkLst>
            <pc:docMk/>
            <pc:sldMk cId="1006132281" sldId="461"/>
            <ac:spMk id="35" creationId="{F41C3288-5DAD-8B91-9F27-D4E524E689D0}"/>
          </ac:spMkLst>
        </pc:spChg>
        <pc:spChg chg="add mod">
          <ac:chgData name="Nguyen Duc Anh" userId="2b56277e-6cc8-43f3-9c42-990c76e886f1" providerId="ADAL" clId="{C264F09E-3071-4FB3-8BBF-77A865CA1406}" dt="2022-06-22T09:23:18.277" v="7804"/>
          <ac:spMkLst>
            <pc:docMk/>
            <pc:sldMk cId="1006132281" sldId="461"/>
            <ac:spMk id="38" creationId="{8506C484-CD39-99C5-02CF-9762352B6B3E}"/>
          </ac:spMkLst>
        </pc:spChg>
        <pc:spChg chg="add mod">
          <ac:chgData name="Nguyen Duc Anh" userId="2b56277e-6cc8-43f3-9c42-990c76e886f1" providerId="ADAL" clId="{C264F09E-3071-4FB3-8BBF-77A865CA1406}" dt="2022-06-22T09:23:18.277" v="7804"/>
          <ac:spMkLst>
            <pc:docMk/>
            <pc:sldMk cId="1006132281" sldId="461"/>
            <ac:spMk id="39" creationId="{CE70CAC3-82E9-B890-0E02-D95BDFC89B8F}"/>
          </ac:spMkLst>
        </pc:spChg>
        <pc:spChg chg="add mod">
          <ac:chgData name="Nguyen Duc Anh" userId="2b56277e-6cc8-43f3-9c42-990c76e886f1" providerId="ADAL" clId="{C264F09E-3071-4FB3-8BBF-77A865CA1406}" dt="2022-06-22T09:23:18.277" v="7804"/>
          <ac:spMkLst>
            <pc:docMk/>
            <pc:sldMk cId="1006132281" sldId="461"/>
            <ac:spMk id="42" creationId="{5C0DB03C-271D-6817-163E-AABE2D30E774}"/>
          </ac:spMkLst>
        </pc:spChg>
        <pc:spChg chg="add mod">
          <ac:chgData name="Nguyen Duc Anh" userId="2b56277e-6cc8-43f3-9c42-990c76e886f1" providerId="ADAL" clId="{C264F09E-3071-4FB3-8BBF-77A865CA1406}" dt="2022-06-22T09:23:18.277" v="7804"/>
          <ac:spMkLst>
            <pc:docMk/>
            <pc:sldMk cId="1006132281" sldId="461"/>
            <ac:spMk id="43" creationId="{6F857E7D-49C5-CF99-042D-87DD1506A9ED}"/>
          </ac:spMkLst>
        </pc:spChg>
        <pc:spChg chg="add mod">
          <ac:chgData name="Nguyen Duc Anh" userId="2b56277e-6cc8-43f3-9c42-990c76e886f1" providerId="ADAL" clId="{C264F09E-3071-4FB3-8BBF-77A865CA1406}" dt="2022-06-22T09:23:22.247" v="7805"/>
          <ac:spMkLst>
            <pc:docMk/>
            <pc:sldMk cId="1006132281" sldId="461"/>
            <ac:spMk id="44" creationId="{739C0078-CD4D-3931-385B-FF58DC15AAE7}"/>
          </ac:spMkLst>
        </pc:spChg>
        <pc:picChg chg="del">
          <ac:chgData name="Nguyen Duc Anh" userId="2b56277e-6cc8-43f3-9c42-990c76e886f1" providerId="ADAL" clId="{C264F09E-3071-4FB3-8BBF-77A865CA1406}" dt="2022-06-22T09:22:51.469" v="7802" actId="478"/>
          <ac:picMkLst>
            <pc:docMk/>
            <pc:sldMk cId="1006132281" sldId="461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3:18.277" v="7804"/>
          <ac:picMkLst>
            <pc:docMk/>
            <pc:sldMk cId="1006132281" sldId="461"/>
            <ac:picMk id="36" creationId="{0029FA27-20B3-FEA2-38BA-EB1F7326AF7D}"/>
          </ac:picMkLst>
        </pc:picChg>
        <pc:cxnChg chg="del">
          <ac:chgData name="Nguyen Duc Anh" userId="2b56277e-6cc8-43f3-9c42-990c76e886f1" providerId="ADAL" clId="{C264F09E-3071-4FB3-8BBF-77A865CA1406}" dt="2022-06-22T09:22:56.822" v="7803" actId="478"/>
          <ac:cxnSpMkLst>
            <pc:docMk/>
            <pc:sldMk cId="1006132281" sldId="461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2:56.822" v="7803" actId="478"/>
          <ac:cxnSpMkLst>
            <pc:docMk/>
            <pc:sldMk cId="1006132281" sldId="461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2:51.469" v="7802" actId="478"/>
          <ac:cxnSpMkLst>
            <pc:docMk/>
            <pc:sldMk cId="1006132281" sldId="461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3:18.277" v="7804"/>
          <ac:cxnSpMkLst>
            <pc:docMk/>
            <pc:sldMk cId="1006132281" sldId="461"/>
            <ac:cxnSpMk id="37" creationId="{68F449D7-353F-3DB8-2054-9B9908CA6B58}"/>
          </ac:cxnSpMkLst>
        </pc:cxnChg>
        <pc:cxnChg chg="add mod">
          <ac:chgData name="Nguyen Duc Anh" userId="2b56277e-6cc8-43f3-9c42-990c76e886f1" providerId="ADAL" clId="{C264F09E-3071-4FB3-8BBF-77A865CA1406}" dt="2022-06-22T09:23:18.277" v="7804"/>
          <ac:cxnSpMkLst>
            <pc:docMk/>
            <pc:sldMk cId="1006132281" sldId="461"/>
            <ac:cxnSpMk id="40" creationId="{50EE5308-9792-98C8-2512-2F3D1EF76699}"/>
          </ac:cxnSpMkLst>
        </pc:cxnChg>
        <pc:cxnChg chg="add mod">
          <ac:chgData name="Nguyen Duc Anh" userId="2b56277e-6cc8-43f3-9c42-990c76e886f1" providerId="ADAL" clId="{C264F09E-3071-4FB3-8BBF-77A865CA1406}" dt="2022-06-22T09:23:18.277" v="7804"/>
          <ac:cxnSpMkLst>
            <pc:docMk/>
            <pc:sldMk cId="1006132281" sldId="461"/>
            <ac:cxnSpMk id="41" creationId="{9E76D2A3-3C73-3885-12E8-AD5D3A674490}"/>
          </ac:cxnSpMkLst>
        </pc:cxnChg>
      </pc:sldChg>
      <pc:sldChg chg="modSp add del mod modAnim">
        <pc:chgData name="Nguyen Duc Anh" userId="2b56277e-6cc8-43f3-9c42-990c76e886f1" providerId="ADAL" clId="{C264F09E-3071-4FB3-8BBF-77A865CA1406}" dt="2022-06-22T06:40:27.152" v="5980" actId="47"/>
        <pc:sldMkLst>
          <pc:docMk/>
          <pc:sldMk cId="1234727615" sldId="461"/>
        </pc:sldMkLst>
        <pc:spChg chg="mod">
          <ac:chgData name="Nguyen Duc Anh" userId="2b56277e-6cc8-43f3-9c42-990c76e886f1" providerId="ADAL" clId="{C264F09E-3071-4FB3-8BBF-77A865CA1406}" dt="2022-06-22T06:39:47.103" v="5973" actId="1076"/>
          <ac:spMkLst>
            <pc:docMk/>
            <pc:sldMk cId="1234727615" sldId="461"/>
            <ac:spMk id="31" creationId="{600EB12E-FBE4-FAC8-FC58-95977832F95C}"/>
          </ac:spMkLst>
        </pc:spChg>
      </pc:sldChg>
      <pc:sldChg chg="modSp add del mod">
        <pc:chgData name="Nguyen Duc Anh" userId="2b56277e-6cc8-43f3-9c42-990c76e886f1" providerId="ADAL" clId="{C264F09E-3071-4FB3-8BBF-77A865CA1406}" dt="2022-06-22T06:40:27.898" v="5981" actId="47"/>
        <pc:sldMkLst>
          <pc:docMk/>
          <pc:sldMk cId="2183812735" sldId="462"/>
        </pc:sldMkLst>
        <pc:spChg chg="mod">
          <ac:chgData name="Nguyen Duc Anh" userId="2b56277e-6cc8-43f3-9c42-990c76e886f1" providerId="ADAL" clId="{C264F09E-3071-4FB3-8BBF-77A865CA1406}" dt="2022-06-22T06:40:13.864" v="5978" actId="1076"/>
          <ac:spMkLst>
            <pc:docMk/>
            <pc:sldMk cId="2183812735" sldId="462"/>
            <ac:spMk id="31" creationId="{600EB12E-FBE4-FAC8-FC58-95977832F95C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2T09:26:41.770" v="7831" actId="478"/>
        <pc:sldMkLst>
          <pc:docMk/>
          <pc:sldMk cId="4108610499" sldId="462"/>
        </pc:sldMkLst>
        <pc:spChg chg="add mod">
          <ac:chgData name="Nguyen Duc Anh" userId="2b56277e-6cc8-43f3-9c42-990c76e886f1" providerId="ADAL" clId="{C264F09E-3071-4FB3-8BBF-77A865CA1406}" dt="2022-06-22T06:41:40.425" v="6018" actId="1076"/>
          <ac:spMkLst>
            <pc:docMk/>
            <pc:sldMk cId="4108610499" sldId="462"/>
            <ac:spMk id="2" creationId="{216B789E-22E8-0171-C2C0-24352ED227B2}"/>
          </ac:spMkLst>
        </pc:spChg>
        <pc:spChg chg="del mod">
          <ac:chgData name="Nguyen Duc Anh" userId="2b56277e-6cc8-43f3-9c42-990c76e886f1" providerId="ADAL" clId="{C264F09E-3071-4FB3-8BBF-77A865CA1406}" dt="2022-06-22T07:27:09.752" v="6638" actId="478"/>
          <ac:spMkLst>
            <pc:docMk/>
            <pc:sldMk cId="4108610499" sldId="462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3:50.067" v="7808" actId="478"/>
          <ac:spMkLst>
            <pc:docMk/>
            <pc:sldMk cId="4108610499" sldId="462"/>
            <ac:spMk id="13" creationId="{95C12389-F956-86E6-E55F-84CCE08B4A79}"/>
          </ac:spMkLst>
        </pc:spChg>
        <pc:spChg chg="del mod">
          <ac:chgData name="Nguyen Duc Anh" userId="2b56277e-6cc8-43f3-9c42-990c76e886f1" providerId="ADAL" clId="{C264F09E-3071-4FB3-8BBF-77A865CA1406}" dt="2022-06-22T09:26:41.770" v="7831" actId="478"/>
          <ac:spMkLst>
            <pc:docMk/>
            <pc:sldMk cId="4108610499" sldId="462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3:46.425" v="7807" actId="478"/>
          <ac:spMkLst>
            <pc:docMk/>
            <pc:sldMk cId="4108610499" sldId="462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1:15.545" v="5990" actId="1076"/>
          <ac:spMkLst>
            <pc:docMk/>
            <pc:sldMk cId="4108610499" sldId="462"/>
            <ac:spMk id="31" creationId="{600EB12E-FBE4-FAC8-FC58-95977832F95C}"/>
          </ac:spMkLst>
        </pc:spChg>
        <pc:spChg chg="add del mod">
          <ac:chgData name="Nguyen Duc Anh" userId="2b56277e-6cc8-43f3-9c42-990c76e886f1" providerId="ADAL" clId="{C264F09E-3071-4FB3-8BBF-77A865CA1406}" dt="2022-06-22T09:23:50.067" v="7808" actId="478"/>
          <ac:spMkLst>
            <pc:docMk/>
            <pc:sldMk cId="4108610499" sldId="462"/>
            <ac:spMk id="34" creationId="{DD010AD1-FCBE-39D2-D24F-96B0F2220A47}"/>
          </ac:spMkLst>
        </pc:spChg>
        <pc:spChg chg="add del mod">
          <ac:chgData name="Nguyen Duc Anh" userId="2b56277e-6cc8-43f3-9c42-990c76e886f1" providerId="ADAL" clId="{C264F09E-3071-4FB3-8BBF-77A865CA1406}" dt="2022-06-22T09:23:46.425" v="7807" actId="478"/>
          <ac:spMkLst>
            <pc:docMk/>
            <pc:sldMk cId="4108610499" sldId="462"/>
            <ac:spMk id="35" creationId="{789046C3-1B00-8373-F0F6-A908A1655B26}"/>
          </ac:spMkLst>
        </pc:spChg>
        <pc:spChg chg="add mod">
          <ac:chgData name="Nguyen Duc Anh" userId="2b56277e-6cc8-43f3-9c42-990c76e886f1" providerId="ADAL" clId="{C264F09E-3071-4FB3-8BBF-77A865CA1406}" dt="2022-06-22T09:26:03.742" v="7822"/>
          <ac:spMkLst>
            <pc:docMk/>
            <pc:sldMk cId="4108610499" sldId="462"/>
            <ac:spMk id="38" creationId="{10DBF388-6287-EC09-7F08-B22E46F28FFD}"/>
          </ac:spMkLst>
        </pc:spChg>
        <pc:spChg chg="add mod">
          <ac:chgData name="Nguyen Duc Anh" userId="2b56277e-6cc8-43f3-9c42-990c76e886f1" providerId="ADAL" clId="{C264F09E-3071-4FB3-8BBF-77A865CA1406}" dt="2022-06-22T09:26:03.742" v="7822"/>
          <ac:spMkLst>
            <pc:docMk/>
            <pc:sldMk cId="4108610499" sldId="462"/>
            <ac:spMk id="39" creationId="{4EC01D89-ABD2-DF46-F6DF-8666CA7BCA2D}"/>
          </ac:spMkLst>
        </pc:spChg>
        <pc:spChg chg="add mod">
          <ac:chgData name="Nguyen Duc Anh" userId="2b56277e-6cc8-43f3-9c42-990c76e886f1" providerId="ADAL" clId="{C264F09E-3071-4FB3-8BBF-77A865CA1406}" dt="2022-06-22T09:26:03.742" v="7822"/>
          <ac:spMkLst>
            <pc:docMk/>
            <pc:sldMk cId="4108610499" sldId="462"/>
            <ac:spMk id="42" creationId="{7F0D1485-C3BD-E137-D3F1-5DE80767C516}"/>
          </ac:spMkLst>
        </pc:spChg>
        <pc:spChg chg="add mod">
          <ac:chgData name="Nguyen Duc Anh" userId="2b56277e-6cc8-43f3-9c42-990c76e886f1" providerId="ADAL" clId="{C264F09E-3071-4FB3-8BBF-77A865CA1406}" dt="2022-06-22T09:26:03.742" v="7822"/>
          <ac:spMkLst>
            <pc:docMk/>
            <pc:sldMk cId="4108610499" sldId="462"/>
            <ac:spMk id="43" creationId="{07724DAB-350B-1605-799E-4D5D8CFDB57D}"/>
          </ac:spMkLst>
        </pc:spChg>
        <pc:spChg chg="add mod">
          <ac:chgData name="Nguyen Duc Anh" userId="2b56277e-6cc8-43f3-9c42-990c76e886f1" providerId="ADAL" clId="{C264F09E-3071-4FB3-8BBF-77A865CA1406}" dt="2022-06-22T09:26:03.742" v="7822"/>
          <ac:spMkLst>
            <pc:docMk/>
            <pc:sldMk cId="4108610499" sldId="462"/>
            <ac:spMk id="44" creationId="{29BB47BA-34FB-E8FF-E0F9-FDE59FBF3452}"/>
          </ac:spMkLst>
        </pc:spChg>
        <pc:picChg chg="del">
          <ac:chgData name="Nguyen Duc Anh" userId="2b56277e-6cc8-43f3-9c42-990c76e886f1" providerId="ADAL" clId="{C264F09E-3071-4FB3-8BBF-77A865CA1406}" dt="2022-06-22T09:23:46.425" v="7807" actId="478"/>
          <ac:picMkLst>
            <pc:docMk/>
            <pc:sldMk cId="4108610499" sldId="462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03.742" v="7822"/>
          <ac:picMkLst>
            <pc:docMk/>
            <pc:sldMk cId="4108610499" sldId="462"/>
            <ac:picMk id="36" creationId="{052D223E-9B1A-FF4D-98F7-71DB704FC90F}"/>
          </ac:picMkLst>
        </pc:picChg>
        <pc:cxnChg chg="del">
          <ac:chgData name="Nguyen Duc Anh" userId="2b56277e-6cc8-43f3-9c42-990c76e886f1" providerId="ADAL" clId="{C264F09E-3071-4FB3-8BBF-77A865CA1406}" dt="2022-06-22T09:23:46.425" v="7807" actId="478"/>
          <ac:cxnSpMkLst>
            <pc:docMk/>
            <pc:sldMk cId="4108610499" sldId="462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3:50.067" v="7808" actId="478"/>
          <ac:cxnSpMkLst>
            <pc:docMk/>
            <pc:sldMk cId="4108610499" sldId="462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3:50.067" v="7808" actId="478"/>
          <ac:cxnSpMkLst>
            <pc:docMk/>
            <pc:sldMk cId="4108610499" sldId="462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03.742" v="7822"/>
          <ac:cxnSpMkLst>
            <pc:docMk/>
            <pc:sldMk cId="4108610499" sldId="462"/>
            <ac:cxnSpMk id="37" creationId="{3676C4DD-68F8-5522-D5A7-4C2CD5C2C995}"/>
          </ac:cxnSpMkLst>
        </pc:cxnChg>
        <pc:cxnChg chg="add mod">
          <ac:chgData name="Nguyen Duc Anh" userId="2b56277e-6cc8-43f3-9c42-990c76e886f1" providerId="ADAL" clId="{C264F09E-3071-4FB3-8BBF-77A865CA1406}" dt="2022-06-22T09:26:03.742" v="7822"/>
          <ac:cxnSpMkLst>
            <pc:docMk/>
            <pc:sldMk cId="4108610499" sldId="462"/>
            <ac:cxnSpMk id="40" creationId="{C6B1577F-626C-B9F8-7FFF-47B95A2EBA22}"/>
          </ac:cxnSpMkLst>
        </pc:cxnChg>
        <pc:cxnChg chg="add mod">
          <ac:chgData name="Nguyen Duc Anh" userId="2b56277e-6cc8-43f3-9c42-990c76e886f1" providerId="ADAL" clId="{C264F09E-3071-4FB3-8BBF-77A865CA1406}" dt="2022-06-22T09:26:03.742" v="7822"/>
          <ac:cxnSpMkLst>
            <pc:docMk/>
            <pc:sldMk cId="4108610499" sldId="462"/>
            <ac:cxnSpMk id="41" creationId="{910BA694-A660-A044-AD5F-6CADE38AB266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06.651" v="7823"/>
        <pc:sldMkLst>
          <pc:docMk/>
          <pc:sldMk cId="1405671087" sldId="463"/>
        </pc:sldMkLst>
        <pc:spChg chg="del mod">
          <ac:chgData name="Nguyen Duc Anh" userId="2b56277e-6cc8-43f3-9c42-990c76e886f1" providerId="ADAL" clId="{C264F09E-3071-4FB3-8BBF-77A865CA1406}" dt="2022-06-22T09:24:03.465" v="7809" actId="478"/>
          <ac:spMkLst>
            <pc:docMk/>
            <pc:sldMk cId="1405671087" sldId="463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4:03.465" v="7809" actId="478"/>
          <ac:spMkLst>
            <pc:docMk/>
            <pc:sldMk cId="1405671087" sldId="463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4:03.465" v="7809" actId="478"/>
          <ac:spMkLst>
            <pc:docMk/>
            <pc:sldMk cId="1405671087" sldId="463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4:03.465" v="7809" actId="478"/>
          <ac:spMkLst>
            <pc:docMk/>
            <pc:sldMk cId="1405671087" sldId="463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2:10.918" v="6022" actId="1076"/>
          <ac:spMkLst>
            <pc:docMk/>
            <pc:sldMk cId="1405671087" sldId="463"/>
            <ac:spMk id="32" creationId="{4DB65B65-ACFC-79C2-8735-008A45D4DC63}"/>
          </ac:spMkLst>
        </pc:spChg>
        <pc:spChg chg="add del mod">
          <ac:chgData name="Nguyen Duc Anh" userId="2b56277e-6cc8-43f3-9c42-990c76e886f1" providerId="ADAL" clId="{C264F09E-3071-4FB3-8BBF-77A865CA1406}" dt="2022-06-22T09:24:06.091" v="7810" actId="478"/>
          <ac:spMkLst>
            <pc:docMk/>
            <pc:sldMk cId="1405671087" sldId="463"/>
            <ac:spMk id="34" creationId="{5DEC7179-6E2E-6804-A068-644C3E5421EE}"/>
          </ac:spMkLst>
        </pc:spChg>
        <pc:spChg chg="add mod">
          <ac:chgData name="Nguyen Duc Anh" userId="2b56277e-6cc8-43f3-9c42-990c76e886f1" providerId="ADAL" clId="{C264F09E-3071-4FB3-8BBF-77A865CA1406}" dt="2022-06-22T09:26:06.651" v="7823"/>
          <ac:spMkLst>
            <pc:docMk/>
            <pc:sldMk cId="1405671087" sldId="463"/>
            <ac:spMk id="37" creationId="{2D7E22E0-8C31-7008-9886-458DF3771999}"/>
          </ac:spMkLst>
        </pc:spChg>
        <pc:spChg chg="add mod">
          <ac:chgData name="Nguyen Duc Anh" userId="2b56277e-6cc8-43f3-9c42-990c76e886f1" providerId="ADAL" clId="{C264F09E-3071-4FB3-8BBF-77A865CA1406}" dt="2022-06-22T09:26:06.651" v="7823"/>
          <ac:spMkLst>
            <pc:docMk/>
            <pc:sldMk cId="1405671087" sldId="463"/>
            <ac:spMk id="38" creationId="{B038AECA-D5AD-F7F9-9EAC-D456677D5AE9}"/>
          </ac:spMkLst>
        </pc:spChg>
        <pc:spChg chg="add mod">
          <ac:chgData name="Nguyen Duc Anh" userId="2b56277e-6cc8-43f3-9c42-990c76e886f1" providerId="ADAL" clId="{C264F09E-3071-4FB3-8BBF-77A865CA1406}" dt="2022-06-22T09:26:06.651" v="7823"/>
          <ac:spMkLst>
            <pc:docMk/>
            <pc:sldMk cId="1405671087" sldId="463"/>
            <ac:spMk id="41" creationId="{81FCAA6C-B7A8-6E62-C351-4D1EE866523D}"/>
          </ac:spMkLst>
        </pc:spChg>
        <pc:spChg chg="add mod">
          <ac:chgData name="Nguyen Duc Anh" userId="2b56277e-6cc8-43f3-9c42-990c76e886f1" providerId="ADAL" clId="{C264F09E-3071-4FB3-8BBF-77A865CA1406}" dt="2022-06-22T09:26:06.651" v="7823"/>
          <ac:spMkLst>
            <pc:docMk/>
            <pc:sldMk cId="1405671087" sldId="463"/>
            <ac:spMk id="42" creationId="{CED92573-5B2B-7482-703F-5D4113DA8FBA}"/>
          </ac:spMkLst>
        </pc:spChg>
        <pc:spChg chg="add mod">
          <ac:chgData name="Nguyen Duc Anh" userId="2b56277e-6cc8-43f3-9c42-990c76e886f1" providerId="ADAL" clId="{C264F09E-3071-4FB3-8BBF-77A865CA1406}" dt="2022-06-22T09:26:06.651" v="7823"/>
          <ac:spMkLst>
            <pc:docMk/>
            <pc:sldMk cId="1405671087" sldId="463"/>
            <ac:spMk id="43" creationId="{5F69F261-34F3-33E7-54AA-B9E7E01B6C62}"/>
          </ac:spMkLst>
        </pc:spChg>
        <pc:picChg chg="del">
          <ac:chgData name="Nguyen Duc Anh" userId="2b56277e-6cc8-43f3-9c42-990c76e886f1" providerId="ADAL" clId="{C264F09E-3071-4FB3-8BBF-77A865CA1406}" dt="2022-06-22T09:24:03.465" v="7809" actId="478"/>
          <ac:picMkLst>
            <pc:docMk/>
            <pc:sldMk cId="1405671087" sldId="463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06.651" v="7823"/>
          <ac:picMkLst>
            <pc:docMk/>
            <pc:sldMk cId="1405671087" sldId="463"/>
            <ac:picMk id="35" creationId="{164681B7-6848-88FE-89FD-67307193F318}"/>
          </ac:picMkLst>
        </pc:picChg>
        <pc:cxnChg chg="del">
          <ac:chgData name="Nguyen Duc Anh" userId="2b56277e-6cc8-43f3-9c42-990c76e886f1" providerId="ADAL" clId="{C264F09E-3071-4FB3-8BBF-77A865CA1406}" dt="2022-06-22T09:24:03.465" v="7809" actId="478"/>
          <ac:cxnSpMkLst>
            <pc:docMk/>
            <pc:sldMk cId="1405671087" sldId="463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4:03.465" v="7809" actId="478"/>
          <ac:cxnSpMkLst>
            <pc:docMk/>
            <pc:sldMk cId="1405671087" sldId="463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4:03.465" v="7809" actId="478"/>
          <ac:cxnSpMkLst>
            <pc:docMk/>
            <pc:sldMk cId="1405671087" sldId="463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06.651" v="7823"/>
          <ac:cxnSpMkLst>
            <pc:docMk/>
            <pc:sldMk cId="1405671087" sldId="463"/>
            <ac:cxnSpMk id="36" creationId="{2AEF093A-8C3D-EB08-598A-3661F93BAA41}"/>
          </ac:cxnSpMkLst>
        </pc:cxnChg>
        <pc:cxnChg chg="add mod">
          <ac:chgData name="Nguyen Duc Anh" userId="2b56277e-6cc8-43f3-9c42-990c76e886f1" providerId="ADAL" clId="{C264F09E-3071-4FB3-8BBF-77A865CA1406}" dt="2022-06-22T09:26:06.651" v="7823"/>
          <ac:cxnSpMkLst>
            <pc:docMk/>
            <pc:sldMk cId="1405671087" sldId="463"/>
            <ac:cxnSpMk id="39" creationId="{D81BD166-33D1-9E74-DE8F-EE552342ADED}"/>
          </ac:cxnSpMkLst>
        </pc:cxnChg>
        <pc:cxnChg chg="add mod">
          <ac:chgData name="Nguyen Duc Anh" userId="2b56277e-6cc8-43f3-9c42-990c76e886f1" providerId="ADAL" clId="{C264F09E-3071-4FB3-8BBF-77A865CA1406}" dt="2022-06-22T09:26:06.651" v="7823"/>
          <ac:cxnSpMkLst>
            <pc:docMk/>
            <pc:sldMk cId="1405671087" sldId="463"/>
            <ac:cxnSpMk id="40" creationId="{6EAE3148-63AC-B3BE-B554-4E78F8FC7EC2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07.853" v="7824"/>
        <pc:sldMkLst>
          <pc:docMk/>
          <pc:sldMk cId="3595553266" sldId="464"/>
        </pc:sldMkLst>
        <pc:spChg chg="del mod">
          <ac:chgData name="Nguyen Duc Anh" userId="2b56277e-6cc8-43f3-9c42-990c76e886f1" providerId="ADAL" clId="{C264F09E-3071-4FB3-8BBF-77A865CA1406}" dt="2022-06-22T09:24:34.725" v="7812" actId="478"/>
          <ac:spMkLst>
            <pc:docMk/>
            <pc:sldMk cId="3595553266" sldId="464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4:31.874" v="7811" actId="478"/>
          <ac:spMkLst>
            <pc:docMk/>
            <pc:sldMk cId="3595553266" sldId="464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4:37.222" v="7813" actId="478"/>
          <ac:spMkLst>
            <pc:docMk/>
            <pc:sldMk cId="3595553266" sldId="464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4:34.725" v="7812" actId="478"/>
          <ac:spMkLst>
            <pc:docMk/>
            <pc:sldMk cId="3595553266" sldId="464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0" creationId="{BC012EEF-5CBC-37C5-5153-DF7DBF208F3D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1" creationId="{617F7F20-E86A-B4D3-DF3A-B6861E277B70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2" creationId="{E0A97328-511E-F573-2AFC-8C6C06282180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3" creationId="{9E0C8D04-420F-0094-F662-DC8867BBDEB0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4" creationId="{21C70648-1E54-E828-EDC2-D432B78F1D57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5" creationId="{AE13DA35-B74F-97D1-6597-00835B9C38D9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6" creationId="{87768455-76D8-2D6B-E932-B0298A7A157F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7" creationId="{29FD2FB4-47B8-94F4-77DE-D8984C79E535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8" creationId="{A7F5C617-6394-10AE-9943-9225E5B9AB9A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29" creationId="{F89DE637-E9C3-EFEE-9FA2-CC9522D21207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30" creationId="{9B5F1B7C-7FC3-8181-D74D-CA830AA2BF70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31" creationId="{600EB12E-FBE4-FAC8-FC58-95977832F95C}"/>
          </ac:spMkLst>
        </pc:spChg>
        <pc:spChg chg="del mod">
          <ac:chgData name="Nguyen Duc Anh" userId="2b56277e-6cc8-43f3-9c42-990c76e886f1" providerId="ADAL" clId="{C264F09E-3071-4FB3-8BBF-77A865CA1406}" dt="2022-06-22T06:42:28.089" v="6027" actId="478"/>
          <ac:spMkLst>
            <pc:docMk/>
            <pc:sldMk cId="3595553266" sldId="464"/>
            <ac:spMk id="32" creationId="{4DB65B65-ACFC-79C2-8735-008A45D4DC63}"/>
          </ac:spMkLst>
        </pc:spChg>
        <pc:spChg chg="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33" creationId="{D6CD7481-E7EB-047F-F7D5-44AD691EBDDD}"/>
          </ac:spMkLst>
        </pc:spChg>
        <pc:spChg chg="add mod">
          <ac:chgData name="Nguyen Duc Anh" userId="2b56277e-6cc8-43f3-9c42-990c76e886f1" providerId="ADAL" clId="{C264F09E-3071-4FB3-8BBF-77A865CA1406}" dt="2022-06-22T06:47:39.636" v="6053" actId="1076"/>
          <ac:spMkLst>
            <pc:docMk/>
            <pc:sldMk cId="3595553266" sldId="464"/>
            <ac:spMk id="34" creationId="{0904D4BC-3D5D-0A6D-98CD-15F2EFCDEB16}"/>
          </ac:spMkLst>
        </pc:spChg>
        <pc:spChg chg="add mod">
          <ac:chgData name="Nguyen Duc Anh" userId="2b56277e-6cc8-43f3-9c42-990c76e886f1" providerId="ADAL" clId="{C264F09E-3071-4FB3-8BBF-77A865CA1406}" dt="2022-06-22T06:42:26.246" v="6026" actId="571"/>
          <ac:spMkLst>
            <pc:docMk/>
            <pc:sldMk cId="3595553266" sldId="464"/>
            <ac:spMk id="35" creationId="{BC500328-DC5A-F6DD-BCF4-F5FAF5D9AAFE}"/>
          </ac:spMkLst>
        </pc:spChg>
        <pc:spChg chg="add del mod">
          <ac:chgData name="Nguyen Duc Anh" userId="2b56277e-6cc8-43f3-9c42-990c76e886f1" providerId="ADAL" clId="{C264F09E-3071-4FB3-8BBF-77A865CA1406}" dt="2022-06-22T09:24:40.816" v="7814" actId="478"/>
          <ac:spMkLst>
            <pc:docMk/>
            <pc:sldMk cId="3595553266" sldId="464"/>
            <ac:spMk id="36" creationId="{C2E81351-A98E-8F90-A9E3-DB9955A9276C}"/>
          </ac:spMkLst>
        </pc:spChg>
        <pc:spChg chg="add mod">
          <ac:chgData name="Nguyen Duc Anh" userId="2b56277e-6cc8-43f3-9c42-990c76e886f1" providerId="ADAL" clId="{C264F09E-3071-4FB3-8BBF-77A865CA1406}" dt="2022-06-22T09:26:07.853" v="7824"/>
          <ac:spMkLst>
            <pc:docMk/>
            <pc:sldMk cId="3595553266" sldId="464"/>
            <ac:spMk id="39" creationId="{5883438C-9024-6B69-4A14-32B4CACCCAED}"/>
          </ac:spMkLst>
        </pc:spChg>
        <pc:spChg chg="add mod">
          <ac:chgData name="Nguyen Duc Anh" userId="2b56277e-6cc8-43f3-9c42-990c76e886f1" providerId="ADAL" clId="{C264F09E-3071-4FB3-8BBF-77A865CA1406}" dt="2022-06-22T09:26:07.853" v="7824"/>
          <ac:spMkLst>
            <pc:docMk/>
            <pc:sldMk cId="3595553266" sldId="464"/>
            <ac:spMk id="40" creationId="{80F1243E-C50B-91ED-48FD-71271C2424EF}"/>
          </ac:spMkLst>
        </pc:spChg>
        <pc:spChg chg="add mod">
          <ac:chgData name="Nguyen Duc Anh" userId="2b56277e-6cc8-43f3-9c42-990c76e886f1" providerId="ADAL" clId="{C264F09E-3071-4FB3-8BBF-77A865CA1406}" dt="2022-06-22T09:26:07.853" v="7824"/>
          <ac:spMkLst>
            <pc:docMk/>
            <pc:sldMk cId="3595553266" sldId="464"/>
            <ac:spMk id="43" creationId="{654DA759-3E6C-99F4-5628-F5739C0419AF}"/>
          </ac:spMkLst>
        </pc:spChg>
        <pc:spChg chg="add mod">
          <ac:chgData name="Nguyen Duc Anh" userId="2b56277e-6cc8-43f3-9c42-990c76e886f1" providerId="ADAL" clId="{C264F09E-3071-4FB3-8BBF-77A865CA1406}" dt="2022-06-22T09:26:07.853" v="7824"/>
          <ac:spMkLst>
            <pc:docMk/>
            <pc:sldMk cId="3595553266" sldId="464"/>
            <ac:spMk id="44" creationId="{1D97CFF7-6A5F-3164-AB40-F98E4138030E}"/>
          </ac:spMkLst>
        </pc:spChg>
        <pc:spChg chg="add mod">
          <ac:chgData name="Nguyen Duc Anh" userId="2b56277e-6cc8-43f3-9c42-990c76e886f1" providerId="ADAL" clId="{C264F09E-3071-4FB3-8BBF-77A865CA1406}" dt="2022-06-22T09:26:07.853" v="7824"/>
          <ac:spMkLst>
            <pc:docMk/>
            <pc:sldMk cId="3595553266" sldId="464"/>
            <ac:spMk id="45" creationId="{B55F4E34-7A16-F25F-975D-846B11FF6198}"/>
          </ac:spMkLst>
        </pc:spChg>
        <pc:grpChg chg="mod">
          <ac:chgData name="Nguyen Duc Anh" userId="2b56277e-6cc8-43f3-9c42-990c76e886f1" providerId="ADAL" clId="{C264F09E-3071-4FB3-8BBF-77A865CA1406}" dt="2022-06-22T06:42:26.246" v="6026" actId="571"/>
          <ac:grpSpMkLst>
            <pc:docMk/>
            <pc:sldMk cId="3595553266" sldId="464"/>
            <ac:grpSpMk id="9" creationId="{4560BDB2-9138-5B98-3626-4363A9A2CAE7}"/>
          </ac:grpSpMkLst>
        </pc:grpChg>
        <pc:grpChg chg="mod">
          <ac:chgData name="Nguyen Duc Anh" userId="2b56277e-6cc8-43f3-9c42-990c76e886f1" providerId="ADAL" clId="{C264F09E-3071-4FB3-8BBF-77A865CA1406}" dt="2022-06-22T06:42:26.246" v="6026" actId="571"/>
          <ac:grpSpMkLst>
            <pc:docMk/>
            <pc:sldMk cId="3595553266" sldId="464"/>
            <ac:grpSpMk id="19" creationId="{55BFE3BA-6F4B-C47D-2640-1C1CB3E1F315}"/>
          </ac:grpSpMkLst>
        </pc:grpChg>
        <pc:picChg chg="del">
          <ac:chgData name="Nguyen Duc Anh" userId="2b56277e-6cc8-43f3-9c42-990c76e886f1" providerId="ADAL" clId="{C264F09E-3071-4FB3-8BBF-77A865CA1406}" dt="2022-06-22T09:24:31.874" v="7811" actId="478"/>
          <ac:picMkLst>
            <pc:docMk/>
            <pc:sldMk cId="3595553266" sldId="464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07.853" v="7824"/>
          <ac:picMkLst>
            <pc:docMk/>
            <pc:sldMk cId="3595553266" sldId="464"/>
            <ac:picMk id="37" creationId="{474B453F-8890-39F2-902E-443DA2539C88}"/>
          </ac:picMkLst>
        </pc:picChg>
        <pc:cxnChg chg="del">
          <ac:chgData name="Nguyen Duc Anh" userId="2b56277e-6cc8-43f3-9c42-990c76e886f1" providerId="ADAL" clId="{C264F09E-3071-4FB3-8BBF-77A865CA1406}" dt="2022-06-22T09:24:31.874" v="7811" actId="478"/>
          <ac:cxnSpMkLst>
            <pc:docMk/>
            <pc:sldMk cId="3595553266" sldId="464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4:37.222" v="7813" actId="478"/>
          <ac:cxnSpMkLst>
            <pc:docMk/>
            <pc:sldMk cId="3595553266" sldId="464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4:31.874" v="7811" actId="478"/>
          <ac:cxnSpMkLst>
            <pc:docMk/>
            <pc:sldMk cId="3595553266" sldId="464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07.853" v="7824"/>
          <ac:cxnSpMkLst>
            <pc:docMk/>
            <pc:sldMk cId="3595553266" sldId="464"/>
            <ac:cxnSpMk id="38" creationId="{2A2F231A-4CB7-774B-E3E2-7CE9264747BF}"/>
          </ac:cxnSpMkLst>
        </pc:cxnChg>
        <pc:cxnChg chg="add mod">
          <ac:chgData name="Nguyen Duc Anh" userId="2b56277e-6cc8-43f3-9c42-990c76e886f1" providerId="ADAL" clId="{C264F09E-3071-4FB3-8BBF-77A865CA1406}" dt="2022-06-22T09:26:07.853" v="7824"/>
          <ac:cxnSpMkLst>
            <pc:docMk/>
            <pc:sldMk cId="3595553266" sldId="464"/>
            <ac:cxnSpMk id="41" creationId="{5296016D-B199-B694-3A37-4D76B6B8A5C9}"/>
          </ac:cxnSpMkLst>
        </pc:cxnChg>
        <pc:cxnChg chg="add mod">
          <ac:chgData name="Nguyen Duc Anh" userId="2b56277e-6cc8-43f3-9c42-990c76e886f1" providerId="ADAL" clId="{C264F09E-3071-4FB3-8BBF-77A865CA1406}" dt="2022-06-22T09:26:07.853" v="7824"/>
          <ac:cxnSpMkLst>
            <pc:docMk/>
            <pc:sldMk cId="3595553266" sldId="464"/>
            <ac:cxnSpMk id="42" creationId="{D6FBB657-761D-6B75-62EC-3160C707ED20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09.178" v="7825"/>
        <pc:sldMkLst>
          <pc:docMk/>
          <pc:sldMk cId="2945175971" sldId="465"/>
        </pc:sldMkLst>
        <pc:spChg chg="del">
          <ac:chgData name="Nguyen Duc Anh" userId="2b56277e-6cc8-43f3-9c42-990c76e886f1" providerId="ADAL" clId="{C264F09E-3071-4FB3-8BBF-77A865CA1406}" dt="2022-06-22T06:42:45.438" v="6031" actId="478"/>
          <ac:spMkLst>
            <pc:docMk/>
            <pc:sldMk cId="2945175971" sldId="465"/>
            <ac:spMk id="2" creationId="{216B789E-22E8-0171-C2C0-24352ED227B2}"/>
          </ac:spMkLst>
        </pc:spChg>
        <pc:spChg chg="del mod">
          <ac:chgData name="Nguyen Duc Anh" userId="2b56277e-6cc8-43f3-9c42-990c76e886f1" providerId="ADAL" clId="{C264F09E-3071-4FB3-8BBF-77A865CA1406}" dt="2022-06-22T09:24:48.823" v="7815" actId="478"/>
          <ac:spMkLst>
            <pc:docMk/>
            <pc:sldMk cId="2945175971" sldId="465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4:48.823" v="7815" actId="478"/>
          <ac:spMkLst>
            <pc:docMk/>
            <pc:sldMk cId="2945175971" sldId="465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4:51.992" v="7816" actId="478"/>
          <ac:spMkLst>
            <pc:docMk/>
            <pc:sldMk cId="2945175971" sldId="465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4:48.823" v="7815" actId="478"/>
          <ac:spMkLst>
            <pc:docMk/>
            <pc:sldMk cId="2945175971" sldId="465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2:40.255" v="6029" actId="1076"/>
          <ac:spMkLst>
            <pc:docMk/>
            <pc:sldMk cId="2945175971" sldId="465"/>
            <ac:spMk id="31" creationId="{600EB12E-FBE4-FAC8-FC58-95977832F95C}"/>
          </ac:spMkLst>
        </pc:spChg>
        <pc:spChg chg="add del mod">
          <ac:chgData name="Nguyen Duc Anh" userId="2b56277e-6cc8-43f3-9c42-990c76e886f1" providerId="ADAL" clId="{C264F09E-3071-4FB3-8BBF-77A865CA1406}" dt="2022-06-22T09:24:48.823" v="7815" actId="478"/>
          <ac:spMkLst>
            <pc:docMk/>
            <pc:sldMk cId="2945175971" sldId="465"/>
            <ac:spMk id="32" creationId="{C9B57FDD-A501-430F-EEC5-62B653B20D7F}"/>
          </ac:spMkLst>
        </pc:spChg>
        <pc:spChg chg="del">
          <ac:chgData name="Nguyen Duc Anh" userId="2b56277e-6cc8-43f3-9c42-990c76e886f1" providerId="ADAL" clId="{C264F09E-3071-4FB3-8BBF-77A865CA1406}" dt="2022-06-22T06:42:42.163" v="6030" actId="478"/>
          <ac:spMkLst>
            <pc:docMk/>
            <pc:sldMk cId="2945175971" sldId="465"/>
            <ac:spMk id="34" creationId="{0904D4BC-3D5D-0A6D-98CD-15F2EFCDEB16}"/>
          </ac:spMkLst>
        </pc:spChg>
        <pc:spChg chg="mod">
          <ac:chgData name="Nguyen Duc Anh" userId="2b56277e-6cc8-43f3-9c42-990c76e886f1" providerId="ADAL" clId="{C264F09E-3071-4FB3-8BBF-77A865CA1406}" dt="2022-06-22T06:42:50.566" v="6032" actId="1076"/>
          <ac:spMkLst>
            <pc:docMk/>
            <pc:sldMk cId="2945175971" sldId="465"/>
            <ac:spMk id="35" creationId="{BC500328-DC5A-F6DD-BCF4-F5FAF5D9AAFE}"/>
          </ac:spMkLst>
        </pc:spChg>
        <pc:spChg chg="add mod">
          <ac:chgData name="Nguyen Duc Anh" userId="2b56277e-6cc8-43f3-9c42-990c76e886f1" providerId="ADAL" clId="{C264F09E-3071-4FB3-8BBF-77A865CA1406}" dt="2022-06-22T09:26:09.178" v="7825"/>
          <ac:spMkLst>
            <pc:docMk/>
            <pc:sldMk cId="2945175971" sldId="465"/>
            <ac:spMk id="38" creationId="{4AEE39B5-1762-5CB5-003B-914BD3CF46D6}"/>
          </ac:spMkLst>
        </pc:spChg>
        <pc:spChg chg="add mod">
          <ac:chgData name="Nguyen Duc Anh" userId="2b56277e-6cc8-43f3-9c42-990c76e886f1" providerId="ADAL" clId="{C264F09E-3071-4FB3-8BBF-77A865CA1406}" dt="2022-06-22T09:26:09.178" v="7825"/>
          <ac:spMkLst>
            <pc:docMk/>
            <pc:sldMk cId="2945175971" sldId="465"/>
            <ac:spMk id="39" creationId="{7C0AEF3F-C482-EAF4-3ADA-010813D65274}"/>
          </ac:spMkLst>
        </pc:spChg>
        <pc:spChg chg="add mod">
          <ac:chgData name="Nguyen Duc Anh" userId="2b56277e-6cc8-43f3-9c42-990c76e886f1" providerId="ADAL" clId="{C264F09E-3071-4FB3-8BBF-77A865CA1406}" dt="2022-06-22T09:26:09.178" v="7825"/>
          <ac:spMkLst>
            <pc:docMk/>
            <pc:sldMk cId="2945175971" sldId="465"/>
            <ac:spMk id="42" creationId="{A99B0F6B-1982-97A9-5FCC-21893541BC3C}"/>
          </ac:spMkLst>
        </pc:spChg>
        <pc:spChg chg="add mod">
          <ac:chgData name="Nguyen Duc Anh" userId="2b56277e-6cc8-43f3-9c42-990c76e886f1" providerId="ADAL" clId="{C264F09E-3071-4FB3-8BBF-77A865CA1406}" dt="2022-06-22T09:26:09.178" v="7825"/>
          <ac:spMkLst>
            <pc:docMk/>
            <pc:sldMk cId="2945175971" sldId="465"/>
            <ac:spMk id="43" creationId="{EBFACBA6-A7A1-28CB-55F6-6F90537C269E}"/>
          </ac:spMkLst>
        </pc:spChg>
        <pc:spChg chg="add mod">
          <ac:chgData name="Nguyen Duc Anh" userId="2b56277e-6cc8-43f3-9c42-990c76e886f1" providerId="ADAL" clId="{C264F09E-3071-4FB3-8BBF-77A865CA1406}" dt="2022-06-22T09:26:09.178" v="7825"/>
          <ac:spMkLst>
            <pc:docMk/>
            <pc:sldMk cId="2945175971" sldId="465"/>
            <ac:spMk id="44" creationId="{80D2FF87-1E36-3DB3-E574-C98A0D184DFE}"/>
          </ac:spMkLst>
        </pc:spChg>
        <pc:picChg chg="del">
          <ac:chgData name="Nguyen Duc Anh" userId="2b56277e-6cc8-43f3-9c42-990c76e886f1" providerId="ADAL" clId="{C264F09E-3071-4FB3-8BBF-77A865CA1406}" dt="2022-06-22T09:24:48.823" v="7815" actId="478"/>
          <ac:picMkLst>
            <pc:docMk/>
            <pc:sldMk cId="2945175971" sldId="465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09.178" v="7825"/>
          <ac:picMkLst>
            <pc:docMk/>
            <pc:sldMk cId="2945175971" sldId="465"/>
            <ac:picMk id="36" creationId="{F846A768-EC55-F60A-38B3-B77169DDB85D}"/>
          </ac:picMkLst>
        </pc:picChg>
        <pc:cxnChg chg="del">
          <ac:chgData name="Nguyen Duc Anh" userId="2b56277e-6cc8-43f3-9c42-990c76e886f1" providerId="ADAL" clId="{C264F09E-3071-4FB3-8BBF-77A865CA1406}" dt="2022-06-22T09:24:48.823" v="7815" actId="478"/>
          <ac:cxnSpMkLst>
            <pc:docMk/>
            <pc:sldMk cId="2945175971" sldId="465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4:51.992" v="7816" actId="478"/>
          <ac:cxnSpMkLst>
            <pc:docMk/>
            <pc:sldMk cId="2945175971" sldId="465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4:48.823" v="7815" actId="478"/>
          <ac:cxnSpMkLst>
            <pc:docMk/>
            <pc:sldMk cId="2945175971" sldId="465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09.178" v="7825"/>
          <ac:cxnSpMkLst>
            <pc:docMk/>
            <pc:sldMk cId="2945175971" sldId="465"/>
            <ac:cxnSpMk id="37" creationId="{0437826A-A59A-2078-D787-CF74F3C8674F}"/>
          </ac:cxnSpMkLst>
        </pc:cxnChg>
        <pc:cxnChg chg="add mod">
          <ac:chgData name="Nguyen Duc Anh" userId="2b56277e-6cc8-43f3-9c42-990c76e886f1" providerId="ADAL" clId="{C264F09E-3071-4FB3-8BBF-77A865CA1406}" dt="2022-06-22T09:26:09.178" v="7825"/>
          <ac:cxnSpMkLst>
            <pc:docMk/>
            <pc:sldMk cId="2945175971" sldId="465"/>
            <ac:cxnSpMk id="40" creationId="{0FCE6DA5-B1CC-34E0-1D10-30E21DBB5467}"/>
          </ac:cxnSpMkLst>
        </pc:cxnChg>
        <pc:cxnChg chg="add mod">
          <ac:chgData name="Nguyen Duc Anh" userId="2b56277e-6cc8-43f3-9c42-990c76e886f1" providerId="ADAL" clId="{C264F09E-3071-4FB3-8BBF-77A865CA1406}" dt="2022-06-22T09:26:09.178" v="7825"/>
          <ac:cxnSpMkLst>
            <pc:docMk/>
            <pc:sldMk cId="2945175971" sldId="465"/>
            <ac:cxnSpMk id="41" creationId="{A8431BD1-C993-9930-A221-63EA1D4BEBBC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10.992" v="7826"/>
        <pc:sldMkLst>
          <pc:docMk/>
          <pc:sldMk cId="1638112064" sldId="466"/>
        </pc:sldMkLst>
        <pc:spChg chg="del mod">
          <ac:chgData name="Nguyen Duc Anh" userId="2b56277e-6cc8-43f3-9c42-990c76e886f1" providerId="ADAL" clId="{C264F09E-3071-4FB3-8BBF-77A865CA1406}" dt="2022-06-22T09:25:11.081" v="7817" actId="478"/>
          <ac:spMkLst>
            <pc:docMk/>
            <pc:sldMk cId="1638112064" sldId="466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5:11.081" v="7817" actId="478"/>
          <ac:spMkLst>
            <pc:docMk/>
            <pc:sldMk cId="1638112064" sldId="466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5:11.081" v="7817" actId="478"/>
          <ac:spMkLst>
            <pc:docMk/>
            <pc:sldMk cId="1638112064" sldId="466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5:11.081" v="7817" actId="478"/>
          <ac:spMkLst>
            <pc:docMk/>
            <pc:sldMk cId="1638112064" sldId="466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2:58.789" v="6034" actId="1076"/>
          <ac:spMkLst>
            <pc:docMk/>
            <pc:sldMk cId="1638112064" sldId="466"/>
            <ac:spMk id="31" creationId="{600EB12E-FBE4-FAC8-FC58-95977832F95C}"/>
          </ac:spMkLst>
        </pc:spChg>
        <pc:spChg chg="add del mod">
          <ac:chgData name="Nguyen Duc Anh" userId="2b56277e-6cc8-43f3-9c42-990c76e886f1" providerId="ADAL" clId="{C264F09E-3071-4FB3-8BBF-77A865CA1406}" dt="2022-06-22T09:25:11.081" v="7817" actId="478"/>
          <ac:spMkLst>
            <pc:docMk/>
            <pc:sldMk cId="1638112064" sldId="466"/>
            <ac:spMk id="32" creationId="{F7D27AE5-A640-EE47-EF7B-0B5F68CCA0B6}"/>
          </ac:spMkLst>
        </pc:spChg>
        <pc:spChg chg="add mod">
          <ac:chgData name="Nguyen Duc Anh" userId="2b56277e-6cc8-43f3-9c42-990c76e886f1" providerId="ADAL" clId="{C264F09E-3071-4FB3-8BBF-77A865CA1406}" dt="2022-06-22T09:26:10.992" v="7826"/>
          <ac:spMkLst>
            <pc:docMk/>
            <pc:sldMk cId="1638112064" sldId="466"/>
            <ac:spMk id="37" creationId="{8FFD1300-61E6-182F-BA91-BF1C41E800F6}"/>
          </ac:spMkLst>
        </pc:spChg>
        <pc:spChg chg="add mod">
          <ac:chgData name="Nguyen Duc Anh" userId="2b56277e-6cc8-43f3-9c42-990c76e886f1" providerId="ADAL" clId="{C264F09E-3071-4FB3-8BBF-77A865CA1406}" dt="2022-06-22T09:26:10.992" v="7826"/>
          <ac:spMkLst>
            <pc:docMk/>
            <pc:sldMk cId="1638112064" sldId="466"/>
            <ac:spMk id="38" creationId="{0BA1DE55-C82E-24C5-02FE-A1E594F0F566}"/>
          </ac:spMkLst>
        </pc:spChg>
        <pc:spChg chg="add mod">
          <ac:chgData name="Nguyen Duc Anh" userId="2b56277e-6cc8-43f3-9c42-990c76e886f1" providerId="ADAL" clId="{C264F09E-3071-4FB3-8BBF-77A865CA1406}" dt="2022-06-22T09:26:10.992" v="7826"/>
          <ac:spMkLst>
            <pc:docMk/>
            <pc:sldMk cId="1638112064" sldId="466"/>
            <ac:spMk id="41" creationId="{7567F11A-883D-67B5-8C2C-6B63E9439F5C}"/>
          </ac:spMkLst>
        </pc:spChg>
        <pc:spChg chg="add mod">
          <ac:chgData name="Nguyen Duc Anh" userId="2b56277e-6cc8-43f3-9c42-990c76e886f1" providerId="ADAL" clId="{C264F09E-3071-4FB3-8BBF-77A865CA1406}" dt="2022-06-22T09:26:10.992" v="7826"/>
          <ac:spMkLst>
            <pc:docMk/>
            <pc:sldMk cId="1638112064" sldId="466"/>
            <ac:spMk id="42" creationId="{BC4E1935-54C5-B3E2-CD2C-0B14DE07A7C9}"/>
          </ac:spMkLst>
        </pc:spChg>
        <pc:spChg chg="add mod">
          <ac:chgData name="Nguyen Duc Anh" userId="2b56277e-6cc8-43f3-9c42-990c76e886f1" providerId="ADAL" clId="{C264F09E-3071-4FB3-8BBF-77A865CA1406}" dt="2022-06-22T09:26:10.992" v="7826"/>
          <ac:spMkLst>
            <pc:docMk/>
            <pc:sldMk cId="1638112064" sldId="466"/>
            <ac:spMk id="43" creationId="{3FA82423-E760-DF43-C0B7-1FE62A937939}"/>
          </ac:spMkLst>
        </pc:spChg>
        <pc:picChg chg="del">
          <ac:chgData name="Nguyen Duc Anh" userId="2b56277e-6cc8-43f3-9c42-990c76e886f1" providerId="ADAL" clId="{C264F09E-3071-4FB3-8BBF-77A865CA1406}" dt="2022-06-22T09:25:11.081" v="7817" actId="478"/>
          <ac:picMkLst>
            <pc:docMk/>
            <pc:sldMk cId="1638112064" sldId="466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10.992" v="7826"/>
          <ac:picMkLst>
            <pc:docMk/>
            <pc:sldMk cId="1638112064" sldId="466"/>
            <ac:picMk id="34" creationId="{BC75841F-A8C1-6D6A-1826-1F9A24564B07}"/>
          </ac:picMkLst>
        </pc:picChg>
        <pc:cxnChg chg="del">
          <ac:chgData name="Nguyen Duc Anh" userId="2b56277e-6cc8-43f3-9c42-990c76e886f1" providerId="ADAL" clId="{C264F09E-3071-4FB3-8BBF-77A865CA1406}" dt="2022-06-22T09:25:11.081" v="7817" actId="478"/>
          <ac:cxnSpMkLst>
            <pc:docMk/>
            <pc:sldMk cId="1638112064" sldId="466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5:11.081" v="7817" actId="478"/>
          <ac:cxnSpMkLst>
            <pc:docMk/>
            <pc:sldMk cId="1638112064" sldId="466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5:11.081" v="7817" actId="478"/>
          <ac:cxnSpMkLst>
            <pc:docMk/>
            <pc:sldMk cId="1638112064" sldId="466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10.992" v="7826"/>
          <ac:cxnSpMkLst>
            <pc:docMk/>
            <pc:sldMk cId="1638112064" sldId="466"/>
            <ac:cxnSpMk id="36" creationId="{49FD72F6-67CF-BFAA-ABDE-D97689007F7F}"/>
          </ac:cxnSpMkLst>
        </pc:cxnChg>
        <pc:cxnChg chg="add mod">
          <ac:chgData name="Nguyen Duc Anh" userId="2b56277e-6cc8-43f3-9c42-990c76e886f1" providerId="ADAL" clId="{C264F09E-3071-4FB3-8BBF-77A865CA1406}" dt="2022-06-22T09:26:10.992" v="7826"/>
          <ac:cxnSpMkLst>
            <pc:docMk/>
            <pc:sldMk cId="1638112064" sldId="466"/>
            <ac:cxnSpMk id="39" creationId="{0E5D8DF0-B62C-1F4B-407B-A9CCF58073A7}"/>
          </ac:cxnSpMkLst>
        </pc:cxnChg>
        <pc:cxnChg chg="add mod">
          <ac:chgData name="Nguyen Duc Anh" userId="2b56277e-6cc8-43f3-9c42-990c76e886f1" providerId="ADAL" clId="{C264F09E-3071-4FB3-8BBF-77A865CA1406}" dt="2022-06-22T09:26:10.992" v="7826"/>
          <ac:cxnSpMkLst>
            <pc:docMk/>
            <pc:sldMk cId="1638112064" sldId="466"/>
            <ac:cxnSpMk id="40" creationId="{DCB4C1A1-D783-6589-ABD0-8C2C3903ED63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12.040" v="7827"/>
        <pc:sldMkLst>
          <pc:docMk/>
          <pc:sldMk cId="2641002275" sldId="467"/>
        </pc:sldMkLst>
        <pc:spChg chg="del mod">
          <ac:chgData name="Nguyen Duc Anh" userId="2b56277e-6cc8-43f3-9c42-990c76e886f1" providerId="ADAL" clId="{C264F09E-3071-4FB3-8BBF-77A865CA1406}" dt="2022-06-22T09:25:19.444" v="7818" actId="478"/>
          <ac:spMkLst>
            <pc:docMk/>
            <pc:sldMk cId="2641002275" sldId="467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5:19.444" v="7818" actId="478"/>
          <ac:spMkLst>
            <pc:docMk/>
            <pc:sldMk cId="2641002275" sldId="467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5:19.444" v="7818" actId="478"/>
          <ac:spMkLst>
            <pc:docMk/>
            <pc:sldMk cId="2641002275" sldId="467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5:19.444" v="7818" actId="478"/>
          <ac:spMkLst>
            <pc:docMk/>
            <pc:sldMk cId="2641002275" sldId="467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3:04.887" v="6036" actId="1076"/>
          <ac:spMkLst>
            <pc:docMk/>
            <pc:sldMk cId="2641002275" sldId="467"/>
            <ac:spMk id="31" creationId="{600EB12E-FBE4-FAC8-FC58-95977832F95C}"/>
          </ac:spMkLst>
        </pc:spChg>
        <pc:spChg chg="add mod">
          <ac:chgData name="Nguyen Duc Anh" userId="2b56277e-6cc8-43f3-9c42-990c76e886f1" providerId="ADAL" clId="{C264F09E-3071-4FB3-8BBF-77A865CA1406}" dt="2022-06-22T06:47:11.318" v="6049" actId="20577"/>
          <ac:spMkLst>
            <pc:docMk/>
            <pc:sldMk cId="2641002275" sldId="467"/>
            <ac:spMk id="32" creationId="{C2D2F409-D7B9-932A-C2C2-09FA5331D510}"/>
          </ac:spMkLst>
        </pc:spChg>
        <pc:spChg chg="add del mod">
          <ac:chgData name="Nguyen Duc Anh" userId="2b56277e-6cc8-43f3-9c42-990c76e886f1" providerId="ADAL" clId="{C264F09E-3071-4FB3-8BBF-77A865CA1406}" dt="2022-06-22T09:25:19.444" v="7818" actId="478"/>
          <ac:spMkLst>
            <pc:docMk/>
            <pc:sldMk cId="2641002275" sldId="467"/>
            <ac:spMk id="34" creationId="{DFF96A89-1CA3-90A8-31D0-AC30B8743288}"/>
          </ac:spMkLst>
        </pc:spChg>
        <pc:spChg chg="add mod">
          <ac:chgData name="Nguyen Duc Anh" userId="2b56277e-6cc8-43f3-9c42-990c76e886f1" providerId="ADAL" clId="{C264F09E-3071-4FB3-8BBF-77A865CA1406}" dt="2022-06-22T09:26:12.040" v="7827"/>
          <ac:spMkLst>
            <pc:docMk/>
            <pc:sldMk cId="2641002275" sldId="467"/>
            <ac:spMk id="38" creationId="{EF23D558-A7CB-AB00-FF72-C11F86B9FC80}"/>
          </ac:spMkLst>
        </pc:spChg>
        <pc:spChg chg="add mod">
          <ac:chgData name="Nguyen Duc Anh" userId="2b56277e-6cc8-43f3-9c42-990c76e886f1" providerId="ADAL" clId="{C264F09E-3071-4FB3-8BBF-77A865CA1406}" dt="2022-06-22T09:26:12.040" v="7827"/>
          <ac:spMkLst>
            <pc:docMk/>
            <pc:sldMk cId="2641002275" sldId="467"/>
            <ac:spMk id="39" creationId="{26491C5A-391E-2C01-CAC0-F293E772683E}"/>
          </ac:spMkLst>
        </pc:spChg>
        <pc:spChg chg="add mod">
          <ac:chgData name="Nguyen Duc Anh" userId="2b56277e-6cc8-43f3-9c42-990c76e886f1" providerId="ADAL" clId="{C264F09E-3071-4FB3-8BBF-77A865CA1406}" dt="2022-06-22T09:26:12.040" v="7827"/>
          <ac:spMkLst>
            <pc:docMk/>
            <pc:sldMk cId="2641002275" sldId="467"/>
            <ac:spMk id="42" creationId="{C0351EE6-F013-A564-435F-F5D7AD818D30}"/>
          </ac:spMkLst>
        </pc:spChg>
        <pc:spChg chg="add mod">
          <ac:chgData name="Nguyen Duc Anh" userId="2b56277e-6cc8-43f3-9c42-990c76e886f1" providerId="ADAL" clId="{C264F09E-3071-4FB3-8BBF-77A865CA1406}" dt="2022-06-22T09:26:12.040" v="7827"/>
          <ac:spMkLst>
            <pc:docMk/>
            <pc:sldMk cId="2641002275" sldId="467"/>
            <ac:spMk id="43" creationId="{2F51F7EF-DC50-2A6A-FA4B-3CF29BB99106}"/>
          </ac:spMkLst>
        </pc:spChg>
        <pc:spChg chg="add mod">
          <ac:chgData name="Nguyen Duc Anh" userId="2b56277e-6cc8-43f3-9c42-990c76e886f1" providerId="ADAL" clId="{C264F09E-3071-4FB3-8BBF-77A865CA1406}" dt="2022-06-22T09:26:12.040" v="7827"/>
          <ac:spMkLst>
            <pc:docMk/>
            <pc:sldMk cId="2641002275" sldId="467"/>
            <ac:spMk id="44" creationId="{E63CDC32-7254-C0E9-457E-9B600765A568}"/>
          </ac:spMkLst>
        </pc:spChg>
        <pc:picChg chg="del">
          <ac:chgData name="Nguyen Duc Anh" userId="2b56277e-6cc8-43f3-9c42-990c76e886f1" providerId="ADAL" clId="{C264F09E-3071-4FB3-8BBF-77A865CA1406}" dt="2022-06-22T09:25:19.444" v="7818" actId="478"/>
          <ac:picMkLst>
            <pc:docMk/>
            <pc:sldMk cId="2641002275" sldId="467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12.040" v="7827"/>
          <ac:picMkLst>
            <pc:docMk/>
            <pc:sldMk cId="2641002275" sldId="467"/>
            <ac:picMk id="36" creationId="{A18EF23E-6E04-40A7-F6AE-498C4DBF23F8}"/>
          </ac:picMkLst>
        </pc:picChg>
        <pc:cxnChg chg="del">
          <ac:chgData name="Nguyen Duc Anh" userId="2b56277e-6cc8-43f3-9c42-990c76e886f1" providerId="ADAL" clId="{C264F09E-3071-4FB3-8BBF-77A865CA1406}" dt="2022-06-22T09:25:19.444" v="7818" actId="478"/>
          <ac:cxnSpMkLst>
            <pc:docMk/>
            <pc:sldMk cId="2641002275" sldId="467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5:19.444" v="7818" actId="478"/>
          <ac:cxnSpMkLst>
            <pc:docMk/>
            <pc:sldMk cId="2641002275" sldId="467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5:19.444" v="7818" actId="478"/>
          <ac:cxnSpMkLst>
            <pc:docMk/>
            <pc:sldMk cId="2641002275" sldId="467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12.040" v="7827"/>
          <ac:cxnSpMkLst>
            <pc:docMk/>
            <pc:sldMk cId="2641002275" sldId="467"/>
            <ac:cxnSpMk id="37" creationId="{4F6279E7-FFF7-57CC-85F6-BDBC32DB1560}"/>
          </ac:cxnSpMkLst>
        </pc:cxnChg>
        <pc:cxnChg chg="add mod">
          <ac:chgData name="Nguyen Duc Anh" userId="2b56277e-6cc8-43f3-9c42-990c76e886f1" providerId="ADAL" clId="{C264F09E-3071-4FB3-8BBF-77A865CA1406}" dt="2022-06-22T09:26:12.040" v="7827"/>
          <ac:cxnSpMkLst>
            <pc:docMk/>
            <pc:sldMk cId="2641002275" sldId="467"/>
            <ac:cxnSpMk id="40" creationId="{0B326154-3AF8-B9B4-F655-6554100B6081}"/>
          </ac:cxnSpMkLst>
        </pc:cxnChg>
        <pc:cxnChg chg="add mod">
          <ac:chgData name="Nguyen Duc Anh" userId="2b56277e-6cc8-43f3-9c42-990c76e886f1" providerId="ADAL" clId="{C264F09E-3071-4FB3-8BBF-77A865CA1406}" dt="2022-06-22T09:26:12.040" v="7827"/>
          <ac:cxnSpMkLst>
            <pc:docMk/>
            <pc:sldMk cId="2641002275" sldId="467"/>
            <ac:cxnSpMk id="41" creationId="{D95C177F-0C5E-B111-18A9-51D11C2F015F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13.387" v="7828"/>
        <pc:sldMkLst>
          <pc:docMk/>
          <pc:sldMk cId="66102769" sldId="468"/>
        </pc:sldMkLst>
        <pc:spChg chg="del mod">
          <ac:chgData name="Nguyen Duc Anh" userId="2b56277e-6cc8-43f3-9c42-990c76e886f1" providerId="ADAL" clId="{C264F09E-3071-4FB3-8BBF-77A865CA1406}" dt="2022-06-22T09:25:27.135" v="7819" actId="478"/>
          <ac:spMkLst>
            <pc:docMk/>
            <pc:sldMk cId="66102769" sldId="468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5:27.135" v="7819" actId="478"/>
          <ac:spMkLst>
            <pc:docMk/>
            <pc:sldMk cId="66102769" sldId="468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5:27.135" v="7819" actId="478"/>
          <ac:spMkLst>
            <pc:docMk/>
            <pc:sldMk cId="66102769" sldId="468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5:27.135" v="7819" actId="478"/>
          <ac:spMkLst>
            <pc:docMk/>
            <pc:sldMk cId="66102769" sldId="468"/>
            <ac:spMk id="17" creationId="{17CA0563-A0AF-B519-C21A-ABE17DDFC5C3}"/>
          </ac:spMkLst>
        </pc:spChg>
        <pc:spChg chg="add mod">
          <ac:chgData name="Nguyen Duc Anh" userId="2b56277e-6cc8-43f3-9c42-990c76e886f1" providerId="ADAL" clId="{C264F09E-3071-4FB3-8BBF-77A865CA1406}" dt="2022-06-22T06:47:21.473" v="6050"/>
          <ac:spMkLst>
            <pc:docMk/>
            <pc:sldMk cId="66102769" sldId="468"/>
            <ac:spMk id="32" creationId="{C56F30AB-2FD8-6658-99F1-61D86D1210E7}"/>
          </ac:spMkLst>
        </pc:spChg>
        <pc:spChg chg="add del mod">
          <ac:chgData name="Nguyen Duc Anh" userId="2b56277e-6cc8-43f3-9c42-990c76e886f1" providerId="ADAL" clId="{C264F09E-3071-4FB3-8BBF-77A865CA1406}" dt="2022-06-22T09:25:27.135" v="7819" actId="478"/>
          <ac:spMkLst>
            <pc:docMk/>
            <pc:sldMk cId="66102769" sldId="468"/>
            <ac:spMk id="34" creationId="{C083882D-734F-BEBE-E36E-CB4082364DE8}"/>
          </ac:spMkLst>
        </pc:spChg>
        <pc:spChg chg="mod">
          <ac:chgData name="Nguyen Duc Anh" userId="2b56277e-6cc8-43f3-9c42-990c76e886f1" providerId="ADAL" clId="{C264F09E-3071-4FB3-8BBF-77A865CA1406}" dt="2022-06-22T06:43:10.257" v="6038" actId="1076"/>
          <ac:spMkLst>
            <pc:docMk/>
            <pc:sldMk cId="66102769" sldId="468"/>
            <ac:spMk id="35" creationId="{BC500328-DC5A-F6DD-BCF4-F5FAF5D9AAFE}"/>
          </ac:spMkLst>
        </pc:spChg>
        <pc:spChg chg="add mod">
          <ac:chgData name="Nguyen Duc Anh" userId="2b56277e-6cc8-43f3-9c42-990c76e886f1" providerId="ADAL" clId="{C264F09E-3071-4FB3-8BBF-77A865CA1406}" dt="2022-06-22T09:26:13.387" v="7828"/>
          <ac:spMkLst>
            <pc:docMk/>
            <pc:sldMk cId="66102769" sldId="468"/>
            <ac:spMk id="38" creationId="{885C6C8A-F66D-4F1E-2365-1B11A01C1969}"/>
          </ac:spMkLst>
        </pc:spChg>
        <pc:spChg chg="add mod">
          <ac:chgData name="Nguyen Duc Anh" userId="2b56277e-6cc8-43f3-9c42-990c76e886f1" providerId="ADAL" clId="{C264F09E-3071-4FB3-8BBF-77A865CA1406}" dt="2022-06-22T09:26:13.387" v="7828"/>
          <ac:spMkLst>
            <pc:docMk/>
            <pc:sldMk cId="66102769" sldId="468"/>
            <ac:spMk id="39" creationId="{C0E2828E-6C8F-9911-8728-BB407CAF7E38}"/>
          </ac:spMkLst>
        </pc:spChg>
        <pc:spChg chg="add mod">
          <ac:chgData name="Nguyen Duc Anh" userId="2b56277e-6cc8-43f3-9c42-990c76e886f1" providerId="ADAL" clId="{C264F09E-3071-4FB3-8BBF-77A865CA1406}" dt="2022-06-22T09:26:13.387" v="7828"/>
          <ac:spMkLst>
            <pc:docMk/>
            <pc:sldMk cId="66102769" sldId="468"/>
            <ac:spMk id="42" creationId="{108112A1-6695-D933-FA81-2AD1826EB3F0}"/>
          </ac:spMkLst>
        </pc:spChg>
        <pc:spChg chg="add mod">
          <ac:chgData name="Nguyen Duc Anh" userId="2b56277e-6cc8-43f3-9c42-990c76e886f1" providerId="ADAL" clId="{C264F09E-3071-4FB3-8BBF-77A865CA1406}" dt="2022-06-22T09:26:13.387" v="7828"/>
          <ac:spMkLst>
            <pc:docMk/>
            <pc:sldMk cId="66102769" sldId="468"/>
            <ac:spMk id="43" creationId="{7168C76C-49B4-F5B6-B60B-EE691D27441D}"/>
          </ac:spMkLst>
        </pc:spChg>
        <pc:spChg chg="add mod">
          <ac:chgData name="Nguyen Duc Anh" userId="2b56277e-6cc8-43f3-9c42-990c76e886f1" providerId="ADAL" clId="{C264F09E-3071-4FB3-8BBF-77A865CA1406}" dt="2022-06-22T09:26:13.387" v="7828"/>
          <ac:spMkLst>
            <pc:docMk/>
            <pc:sldMk cId="66102769" sldId="468"/>
            <ac:spMk id="44" creationId="{20C9A501-E827-8B94-4F4E-A0395E557DF0}"/>
          </ac:spMkLst>
        </pc:spChg>
        <pc:picChg chg="del">
          <ac:chgData name="Nguyen Duc Anh" userId="2b56277e-6cc8-43f3-9c42-990c76e886f1" providerId="ADAL" clId="{C264F09E-3071-4FB3-8BBF-77A865CA1406}" dt="2022-06-22T09:25:27.135" v="7819" actId="478"/>
          <ac:picMkLst>
            <pc:docMk/>
            <pc:sldMk cId="66102769" sldId="468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13.387" v="7828"/>
          <ac:picMkLst>
            <pc:docMk/>
            <pc:sldMk cId="66102769" sldId="468"/>
            <ac:picMk id="36" creationId="{847388C8-6EED-E19F-5DCA-30433B16B93E}"/>
          </ac:picMkLst>
        </pc:picChg>
        <pc:cxnChg chg="del">
          <ac:chgData name="Nguyen Duc Anh" userId="2b56277e-6cc8-43f3-9c42-990c76e886f1" providerId="ADAL" clId="{C264F09E-3071-4FB3-8BBF-77A865CA1406}" dt="2022-06-22T09:25:27.135" v="7819" actId="478"/>
          <ac:cxnSpMkLst>
            <pc:docMk/>
            <pc:sldMk cId="66102769" sldId="468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5:29.361" v="7820" actId="478"/>
          <ac:cxnSpMkLst>
            <pc:docMk/>
            <pc:sldMk cId="66102769" sldId="468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5:29.361" v="7820" actId="478"/>
          <ac:cxnSpMkLst>
            <pc:docMk/>
            <pc:sldMk cId="66102769" sldId="468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13.387" v="7828"/>
          <ac:cxnSpMkLst>
            <pc:docMk/>
            <pc:sldMk cId="66102769" sldId="468"/>
            <ac:cxnSpMk id="37" creationId="{5D3A728A-D774-F0BD-6469-F693CCB5E47F}"/>
          </ac:cxnSpMkLst>
        </pc:cxnChg>
        <pc:cxnChg chg="add mod">
          <ac:chgData name="Nguyen Duc Anh" userId="2b56277e-6cc8-43f3-9c42-990c76e886f1" providerId="ADAL" clId="{C264F09E-3071-4FB3-8BBF-77A865CA1406}" dt="2022-06-22T09:26:13.387" v="7828"/>
          <ac:cxnSpMkLst>
            <pc:docMk/>
            <pc:sldMk cId="66102769" sldId="468"/>
            <ac:cxnSpMk id="40" creationId="{23587883-0765-DF47-A3CA-3207B35B4605}"/>
          </ac:cxnSpMkLst>
        </pc:cxnChg>
        <pc:cxnChg chg="add mod">
          <ac:chgData name="Nguyen Duc Anh" userId="2b56277e-6cc8-43f3-9c42-990c76e886f1" providerId="ADAL" clId="{C264F09E-3071-4FB3-8BBF-77A865CA1406}" dt="2022-06-22T09:26:13.387" v="7828"/>
          <ac:cxnSpMkLst>
            <pc:docMk/>
            <pc:sldMk cId="66102769" sldId="468"/>
            <ac:cxnSpMk id="41" creationId="{50730099-3923-B0A5-BF76-EB3E8154B3B4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2T09:26:15.526" v="7829"/>
        <pc:sldMkLst>
          <pc:docMk/>
          <pc:sldMk cId="2739699527" sldId="469"/>
        </pc:sldMkLst>
        <pc:spChg chg="del mod">
          <ac:chgData name="Nguyen Duc Anh" userId="2b56277e-6cc8-43f3-9c42-990c76e886f1" providerId="ADAL" clId="{C264F09E-3071-4FB3-8BBF-77A865CA1406}" dt="2022-06-22T09:25:39.543" v="7821" actId="478"/>
          <ac:spMkLst>
            <pc:docMk/>
            <pc:sldMk cId="2739699527" sldId="469"/>
            <ac:spMk id="11" creationId="{5C087E59-7909-CC10-254F-EE98655B8498}"/>
          </ac:spMkLst>
        </pc:spChg>
        <pc:spChg chg="del">
          <ac:chgData name="Nguyen Duc Anh" userId="2b56277e-6cc8-43f3-9c42-990c76e886f1" providerId="ADAL" clId="{C264F09E-3071-4FB3-8BBF-77A865CA1406}" dt="2022-06-22T09:25:39.543" v="7821" actId="478"/>
          <ac:spMkLst>
            <pc:docMk/>
            <pc:sldMk cId="2739699527" sldId="469"/>
            <ac:spMk id="13" creationId="{95C12389-F956-86E6-E55F-84CCE08B4A79}"/>
          </ac:spMkLst>
        </pc:spChg>
        <pc:spChg chg="del">
          <ac:chgData name="Nguyen Duc Anh" userId="2b56277e-6cc8-43f3-9c42-990c76e886f1" providerId="ADAL" clId="{C264F09E-3071-4FB3-8BBF-77A865CA1406}" dt="2022-06-22T09:25:39.543" v="7821" actId="478"/>
          <ac:spMkLst>
            <pc:docMk/>
            <pc:sldMk cId="2739699527" sldId="469"/>
            <ac:spMk id="14" creationId="{3CCA484D-3A80-672E-68B3-EE489194C536}"/>
          </ac:spMkLst>
        </pc:spChg>
        <pc:spChg chg="del">
          <ac:chgData name="Nguyen Duc Anh" userId="2b56277e-6cc8-43f3-9c42-990c76e886f1" providerId="ADAL" clId="{C264F09E-3071-4FB3-8BBF-77A865CA1406}" dt="2022-06-22T09:25:39.543" v="7821" actId="478"/>
          <ac:spMkLst>
            <pc:docMk/>
            <pc:sldMk cId="2739699527" sldId="469"/>
            <ac:spMk id="17" creationId="{17CA0563-A0AF-B519-C21A-ABE17DDFC5C3}"/>
          </ac:spMkLst>
        </pc:spChg>
        <pc:spChg chg="mod">
          <ac:chgData name="Nguyen Duc Anh" userId="2b56277e-6cc8-43f3-9c42-990c76e886f1" providerId="ADAL" clId="{C264F09E-3071-4FB3-8BBF-77A865CA1406}" dt="2022-06-22T06:43:15.908" v="6040" actId="1076"/>
          <ac:spMkLst>
            <pc:docMk/>
            <pc:sldMk cId="2739699527" sldId="469"/>
            <ac:spMk id="31" creationId="{600EB12E-FBE4-FAC8-FC58-95977832F95C}"/>
          </ac:spMkLst>
        </pc:spChg>
        <pc:spChg chg="add mod">
          <ac:chgData name="Nguyen Duc Anh" userId="2b56277e-6cc8-43f3-9c42-990c76e886f1" providerId="ADAL" clId="{C264F09E-3071-4FB3-8BBF-77A865CA1406}" dt="2022-06-22T06:47:23.902" v="6051"/>
          <ac:spMkLst>
            <pc:docMk/>
            <pc:sldMk cId="2739699527" sldId="469"/>
            <ac:spMk id="32" creationId="{C9EB2401-A5B9-FB9B-E811-7BBBC197154A}"/>
          </ac:spMkLst>
        </pc:spChg>
        <pc:spChg chg="add mod">
          <ac:chgData name="Nguyen Duc Anh" userId="2b56277e-6cc8-43f3-9c42-990c76e886f1" providerId="ADAL" clId="{C264F09E-3071-4FB3-8BBF-77A865CA1406}" dt="2022-06-22T06:47:27.316" v="6052" actId="571"/>
          <ac:spMkLst>
            <pc:docMk/>
            <pc:sldMk cId="2739699527" sldId="469"/>
            <ac:spMk id="34" creationId="{3A9B637B-2F3E-DDB9-12EE-1D380B36A74C}"/>
          </ac:spMkLst>
        </pc:spChg>
        <pc:spChg chg="mod">
          <ac:chgData name="Nguyen Duc Anh" userId="2b56277e-6cc8-43f3-9c42-990c76e886f1" providerId="ADAL" clId="{C264F09E-3071-4FB3-8BBF-77A865CA1406}" dt="2022-06-22T06:43:18.863" v="6041" actId="1076"/>
          <ac:spMkLst>
            <pc:docMk/>
            <pc:sldMk cId="2739699527" sldId="469"/>
            <ac:spMk id="35" creationId="{BC500328-DC5A-F6DD-BCF4-F5FAF5D9AAFE}"/>
          </ac:spMkLst>
        </pc:spChg>
        <pc:spChg chg="add del mod">
          <ac:chgData name="Nguyen Duc Anh" userId="2b56277e-6cc8-43f3-9c42-990c76e886f1" providerId="ADAL" clId="{C264F09E-3071-4FB3-8BBF-77A865CA1406}" dt="2022-06-22T09:25:39.543" v="7821" actId="478"/>
          <ac:spMkLst>
            <pc:docMk/>
            <pc:sldMk cId="2739699527" sldId="469"/>
            <ac:spMk id="36" creationId="{A4071F23-3154-44D1-B0E7-EE418FB15809}"/>
          </ac:spMkLst>
        </pc:spChg>
        <pc:spChg chg="add mod">
          <ac:chgData name="Nguyen Duc Anh" userId="2b56277e-6cc8-43f3-9c42-990c76e886f1" providerId="ADAL" clId="{C264F09E-3071-4FB3-8BBF-77A865CA1406}" dt="2022-06-22T09:26:15.526" v="7829"/>
          <ac:spMkLst>
            <pc:docMk/>
            <pc:sldMk cId="2739699527" sldId="469"/>
            <ac:spMk id="39" creationId="{01FCC6F1-C221-2137-2E34-87E29F19DE53}"/>
          </ac:spMkLst>
        </pc:spChg>
        <pc:spChg chg="add mod">
          <ac:chgData name="Nguyen Duc Anh" userId="2b56277e-6cc8-43f3-9c42-990c76e886f1" providerId="ADAL" clId="{C264F09E-3071-4FB3-8BBF-77A865CA1406}" dt="2022-06-22T09:26:15.526" v="7829"/>
          <ac:spMkLst>
            <pc:docMk/>
            <pc:sldMk cId="2739699527" sldId="469"/>
            <ac:spMk id="40" creationId="{2CE4D444-782B-0BB5-71A6-D57A1CA384CF}"/>
          </ac:spMkLst>
        </pc:spChg>
        <pc:spChg chg="add mod">
          <ac:chgData name="Nguyen Duc Anh" userId="2b56277e-6cc8-43f3-9c42-990c76e886f1" providerId="ADAL" clId="{C264F09E-3071-4FB3-8BBF-77A865CA1406}" dt="2022-06-22T09:26:15.526" v="7829"/>
          <ac:spMkLst>
            <pc:docMk/>
            <pc:sldMk cId="2739699527" sldId="469"/>
            <ac:spMk id="43" creationId="{A0CCF29F-6C77-841A-C0BF-263EBC88EAE2}"/>
          </ac:spMkLst>
        </pc:spChg>
        <pc:spChg chg="add mod">
          <ac:chgData name="Nguyen Duc Anh" userId="2b56277e-6cc8-43f3-9c42-990c76e886f1" providerId="ADAL" clId="{C264F09E-3071-4FB3-8BBF-77A865CA1406}" dt="2022-06-22T09:26:15.526" v="7829"/>
          <ac:spMkLst>
            <pc:docMk/>
            <pc:sldMk cId="2739699527" sldId="469"/>
            <ac:spMk id="44" creationId="{A57E38B5-F89B-0C1B-6247-DABE1C4355A0}"/>
          </ac:spMkLst>
        </pc:spChg>
        <pc:spChg chg="add mod">
          <ac:chgData name="Nguyen Duc Anh" userId="2b56277e-6cc8-43f3-9c42-990c76e886f1" providerId="ADAL" clId="{C264F09E-3071-4FB3-8BBF-77A865CA1406}" dt="2022-06-22T09:26:15.526" v="7829"/>
          <ac:spMkLst>
            <pc:docMk/>
            <pc:sldMk cId="2739699527" sldId="469"/>
            <ac:spMk id="45" creationId="{BE023597-D52A-BEAE-CA94-58C553FDBF85}"/>
          </ac:spMkLst>
        </pc:spChg>
        <pc:picChg chg="del">
          <ac:chgData name="Nguyen Duc Anh" userId="2b56277e-6cc8-43f3-9c42-990c76e886f1" providerId="ADAL" clId="{C264F09E-3071-4FB3-8BBF-77A865CA1406}" dt="2022-06-22T09:25:39.543" v="7821" actId="478"/>
          <ac:picMkLst>
            <pc:docMk/>
            <pc:sldMk cId="2739699527" sldId="469"/>
            <ac:picMk id="5" creationId="{20429DF3-E5F1-8216-D423-03BA77A64D66}"/>
          </ac:picMkLst>
        </pc:picChg>
        <pc:picChg chg="add mod">
          <ac:chgData name="Nguyen Duc Anh" userId="2b56277e-6cc8-43f3-9c42-990c76e886f1" providerId="ADAL" clId="{C264F09E-3071-4FB3-8BBF-77A865CA1406}" dt="2022-06-22T09:26:15.526" v="7829"/>
          <ac:picMkLst>
            <pc:docMk/>
            <pc:sldMk cId="2739699527" sldId="469"/>
            <ac:picMk id="37" creationId="{8F85CD18-5E6F-B22B-FB33-C29B3D5019D2}"/>
          </ac:picMkLst>
        </pc:picChg>
        <pc:cxnChg chg="del">
          <ac:chgData name="Nguyen Duc Anh" userId="2b56277e-6cc8-43f3-9c42-990c76e886f1" providerId="ADAL" clId="{C264F09E-3071-4FB3-8BBF-77A865CA1406}" dt="2022-06-22T09:25:39.543" v="7821" actId="478"/>
          <ac:cxnSpMkLst>
            <pc:docMk/>
            <pc:sldMk cId="2739699527" sldId="469"/>
            <ac:cxnSpMk id="12" creationId="{73A24E69-EDA8-AED1-BD73-5744F925AD4C}"/>
          </ac:cxnSpMkLst>
        </pc:cxnChg>
        <pc:cxnChg chg="del">
          <ac:chgData name="Nguyen Duc Anh" userId="2b56277e-6cc8-43f3-9c42-990c76e886f1" providerId="ADAL" clId="{C264F09E-3071-4FB3-8BBF-77A865CA1406}" dt="2022-06-22T09:25:39.543" v="7821" actId="478"/>
          <ac:cxnSpMkLst>
            <pc:docMk/>
            <pc:sldMk cId="2739699527" sldId="469"/>
            <ac:cxnSpMk id="15" creationId="{B116BD57-872C-9404-DC03-320A6F93175E}"/>
          </ac:cxnSpMkLst>
        </pc:cxnChg>
        <pc:cxnChg chg="del">
          <ac:chgData name="Nguyen Duc Anh" userId="2b56277e-6cc8-43f3-9c42-990c76e886f1" providerId="ADAL" clId="{C264F09E-3071-4FB3-8BBF-77A865CA1406}" dt="2022-06-22T09:25:39.543" v="7821" actId="478"/>
          <ac:cxnSpMkLst>
            <pc:docMk/>
            <pc:sldMk cId="2739699527" sldId="469"/>
            <ac:cxnSpMk id="16" creationId="{520A2CAF-3001-9C4C-2996-3AC3520C463C}"/>
          </ac:cxnSpMkLst>
        </pc:cxnChg>
        <pc:cxnChg chg="add mod">
          <ac:chgData name="Nguyen Duc Anh" userId="2b56277e-6cc8-43f3-9c42-990c76e886f1" providerId="ADAL" clId="{C264F09E-3071-4FB3-8BBF-77A865CA1406}" dt="2022-06-22T09:26:15.526" v="7829"/>
          <ac:cxnSpMkLst>
            <pc:docMk/>
            <pc:sldMk cId="2739699527" sldId="469"/>
            <ac:cxnSpMk id="38" creationId="{A630C7DC-3C73-7568-7B77-B79CD34AC94F}"/>
          </ac:cxnSpMkLst>
        </pc:cxnChg>
        <pc:cxnChg chg="add mod">
          <ac:chgData name="Nguyen Duc Anh" userId="2b56277e-6cc8-43f3-9c42-990c76e886f1" providerId="ADAL" clId="{C264F09E-3071-4FB3-8BBF-77A865CA1406}" dt="2022-06-22T09:26:15.526" v="7829"/>
          <ac:cxnSpMkLst>
            <pc:docMk/>
            <pc:sldMk cId="2739699527" sldId="469"/>
            <ac:cxnSpMk id="41" creationId="{73DA0070-D489-C886-8D91-ABC38D4080D8}"/>
          </ac:cxnSpMkLst>
        </pc:cxnChg>
        <pc:cxnChg chg="add mod">
          <ac:chgData name="Nguyen Duc Anh" userId="2b56277e-6cc8-43f3-9c42-990c76e886f1" providerId="ADAL" clId="{C264F09E-3071-4FB3-8BBF-77A865CA1406}" dt="2022-06-22T09:26:15.526" v="7829"/>
          <ac:cxnSpMkLst>
            <pc:docMk/>
            <pc:sldMk cId="2739699527" sldId="469"/>
            <ac:cxnSpMk id="42" creationId="{2B7D02D2-949F-412C-DE5A-76C0782717F1}"/>
          </ac:cxnSpMkLst>
        </pc:cxnChg>
      </pc:sldChg>
      <pc:sldChg chg="modSp add mod ord">
        <pc:chgData name="Nguyen Duc Anh" userId="2b56277e-6cc8-43f3-9c42-990c76e886f1" providerId="ADAL" clId="{C264F09E-3071-4FB3-8BBF-77A865CA1406}" dt="2022-06-22T07:53:14.517" v="6686" actId="20577"/>
        <pc:sldMkLst>
          <pc:docMk/>
          <pc:sldMk cId="2943429353" sldId="470"/>
        </pc:sldMkLst>
        <pc:spChg chg="mod">
          <ac:chgData name="Nguyen Duc Anh" userId="2b56277e-6cc8-43f3-9c42-990c76e886f1" providerId="ADAL" clId="{C264F09E-3071-4FB3-8BBF-77A865CA1406}" dt="2022-06-22T07:09:47.400" v="6110" actId="20577"/>
          <ac:spMkLst>
            <pc:docMk/>
            <pc:sldMk cId="2943429353" sldId="470"/>
            <ac:spMk id="8" creationId="{29A9D781-1F2F-56E6-9E22-C9FA3EA94DD9}"/>
          </ac:spMkLst>
        </pc:spChg>
        <pc:spChg chg="mod">
          <ac:chgData name="Nguyen Duc Anh" userId="2b56277e-6cc8-43f3-9c42-990c76e886f1" providerId="ADAL" clId="{C264F09E-3071-4FB3-8BBF-77A865CA1406}" dt="2022-06-22T07:53:01.572" v="6677" actId="20577"/>
          <ac:spMkLst>
            <pc:docMk/>
            <pc:sldMk cId="2943429353" sldId="470"/>
            <ac:spMk id="40" creationId="{EAA508F4-5376-A432-7FCF-A00F5D16D6D5}"/>
          </ac:spMkLst>
        </pc:spChg>
        <pc:spChg chg="mod">
          <ac:chgData name="Nguyen Duc Anh" userId="2b56277e-6cc8-43f3-9c42-990c76e886f1" providerId="ADAL" clId="{C264F09E-3071-4FB3-8BBF-77A865CA1406}" dt="2022-06-22T07:53:14.517" v="6686" actId="20577"/>
          <ac:spMkLst>
            <pc:docMk/>
            <pc:sldMk cId="2943429353" sldId="470"/>
            <ac:spMk id="41" creationId="{DEBEA28B-6FA6-9581-75B8-573D011E072F}"/>
          </ac:spMkLst>
        </pc:spChg>
      </pc:sldChg>
      <pc:sldChg chg="addSp delSp modSp new mod ord">
        <pc:chgData name="Nguyen Duc Anh" userId="2b56277e-6cc8-43f3-9c42-990c76e886f1" providerId="ADAL" clId="{C264F09E-3071-4FB3-8BBF-77A865CA1406}" dt="2022-06-22T07:11:53.531" v="6260" actId="1076"/>
        <pc:sldMkLst>
          <pc:docMk/>
          <pc:sldMk cId="1982033152" sldId="471"/>
        </pc:sldMkLst>
        <pc:spChg chg="del">
          <ac:chgData name="Nguyen Duc Anh" userId="2b56277e-6cc8-43f3-9c42-990c76e886f1" providerId="ADAL" clId="{C264F09E-3071-4FB3-8BBF-77A865CA1406}" dt="2022-06-22T07:10:46.903" v="6161" actId="478"/>
          <ac:spMkLst>
            <pc:docMk/>
            <pc:sldMk cId="1982033152" sldId="471"/>
            <ac:spMk id="2" creationId="{9B6136FC-CF56-6575-DA81-420E54F126C2}"/>
          </ac:spMkLst>
        </pc:spChg>
        <pc:spChg chg="del">
          <ac:chgData name="Nguyen Duc Anh" userId="2b56277e-6cc8-43f3-9c42-990c76e886f1" providerId="ADAL" clId="{C264F09E-3071-4FB3-8BBF-77A865CA1406}" dt="2022-06-22T07:10:46.903" v="6161" actId="478"/>
          <ac:spMkLst>
            <pc:docMk/>
            <pc:sldMk cId="1982033152" sldId="471"/>
            <ac:spMk id="3" creationId="{590F534D-4E36-BACA-9E78-6D8B019345D8}"/>
          </ac:spMkLst>
        </pc:spChg>
        <pc:spChg chg="del">
          <ac:chgData name="Nguyen Duc Anh" userId="2b56277e-6cc8-43f3-9c42-990c76e886f1" providerId="ADAL" clId="{C264F09E-3071-4FB3-8BBF-77A865CA1406}" dt="2022-06-22T07:10:46.903" v="6161" actId="478"/>
          <ac:spMkLst>
            <pc:docMk/>
            <pc:sldMk cId="1982033152" sldId="471"/>
            <ac:spMk id="4" creationId="{080EAAB1-AAEC-9241-0F3B-1ADA8D727417}"/>
          </ac:spMkLst>
        </pc:spChg>
        <pc:spChg chg="add mod">
          <ac:chgData name="Nguyen Duc Anh" userId="2b56277e-6cc8-43f3-9c42-990c76e886f1" providerId="ADAL" clId="{C264F09E-3071-4FB3-8BBF-77A865CA1406}" dt="2022-06-22T07:10:52.400" v="6162"/>
          <ac:spMkLst>
            <pc:docMk/>
            <pc:sldMk cId="1982033152" sldId="471"/>
            <ac:spMk id="5" creationId="{59BE8827-CC7E-5A71-F45B-61A5FF475771}"/>
          </ac:spMkLst>
        </pc:spChg>
        <pc:spChg chg="add mod">
          <ac:chgData name="Nguyen Duc Anh" userId="2b56277e-6cc8-43f3-9c42-990c76e886f1" providerId="ADAL" clId="{C264F09E-3071-4FB3-8BBF-77A865CA1406}" dt="2022-06-22T07:10:52.400" v="6162"/>
          <ac:spMkLst>
            <pc:docMk/>
            <pc:sldMk cId="1982033152" sldId="471"/>
            <ac:spMk id="6" creationId="{9D36FE31-3BE6-6920-502F-312842527F97}"/>
          </ac:spMkLst>
        </pc:spChg>
        <pc:spChg chg="add mod">
          <ac:chgData name="Nguyen Duc Anh" userId="2b56277e-6cc8-43f3-9c42-990c76e886f1" providerId="ADAL" clId="{C264F09E-3071-4FB3-8BBF-77A865CA1406}" dt="2022-06-22T07:11:53.531" v="6260" actId="1076"/>
          <ac:spMkLst>
            <pc:docMk/>
            <pc:sldMk cId="1982033152" sldId="471"/>
            <ac:spMk id="7" creationId="{62454B1E-381D-A3A3-0802-9C2DDD38E3FD}"/>
          </ac:spMkLst>
        </pc:spChg>
      </pc:sldChg>
      <pc:sldChg chg="addSp modSp add mod modTransition">
        <pc:chgData name="Nguyen Duc Anh" userId="2b56277e-6cc8-43f3-9c42-990c76e886f1" providerId="ADAL" clId="{C264F09E-3071-4FB3-8BBF-77A865CA1406}" dt="2022-06-22T09:00:46.991" v="7728" actId="113"/>
        <pc:sldMkLst>
          <pc:docMk/>
          <pc:sldMk cId="2863115240" sldId="472"/>
        </pc:sldMkLst>
        <pc:spChg chg="add mod">
          <ac:chgData name="Nguyen Duc Anh" userId="2b56277e-6cc8-43f3-9c42-990c76e886f1" providerId="ADAL" clId="{C264F09E-3071-4FB3-8BBF-77A865CA1406}" dt="2022-06-22T09:00:46.991" v="7728" actId="113"/>
          <ac:spMkLst>
            <pc:docMk/>
            <pc:sldMk cId="2863115240" sldId="472"/>
            <ac:spMk id="2" creationId="{92DA921F-0466-83E3-EF57-184E95F77CB0}"/>
          </ac:spMkLst>
        </pc:spChg>
        <pc:spChg chg="mod">
          <ac:chgData name="Nguyen Duc Anh" userId="2b56277e-6cc8-43f3-9c42-990c76e886f1" providerId="ADAL" clId="{C264F09E-3071-4FB3-8BBF-77A865CA1406}" dt="2022-06-22T07:16:41.626" v="6557" actId="1076"/>
          <ac:spMkLst>
            <pc:docMk/>
            <pc:sldMk cId="2863115240" sldId="472"/>
            <ac:spMk id="7" creationId="{62454B1E-381D-A3A3-0802-9C2DDD38E3FD}"/>
          </ac:spMkLst>
        </pc:spChg>
        <pc:spChg chg="add mod">
          <ac:chgData name="Nguyen Duc Anh" userId="2b56277e-6cc8-43f3-9c42-990c76e886f1" providerId="ADAL" clId="{C264F09E-3071-4FB3-8BBF-77A865CA1406}" dt="2022-06-22T07:18:12.757" v="6590" actId="20577"/>
          <ac:spMkLst>
            <pc:docMk/>
            <pc:sldMk cId="2863115240" sldId="472"/>
            <ac:spMk id="8" creationId="{219CC3C5-2B95-D34B-F681-50B0B1D2BAB8}"/>
          </ac:spMkLst>
        </pc:spChg>
        <pc:cxnChg chg="add mod">
          <ac:chgData name="Nguyen Duc Anh" userId="2b56277e-6cc8-43f3-9c42-990c76e886f1" providerId="ADAL" clId="{C264F09E-3071-4FB3-8BBF-77A865CA1406}" dt="2022-06-22T07:16:35.058" v="6555" actId="1076"/>
          <ac:cxnSpMkLst>
            <pc:docMk/>
            <pc:sldMk cId="2863115240" sldId="472"/>
            <ac:cxnSpMk id="4" creationId="{7D2C6574-04BD-1F26-487C-D9F1413F4C5B}"/>
          </ac:cxnSpMkLst>
        </pc:cxnChg>
      </pc:sldChg>
      <pc:sldChg chg="addSp delSp modSp new mod ord addAnim delAnim modAnim">
        <pc:chgData name="Nguyen Duc Anh" userId="2b56277e-6cc8-43f3-9c42-990c76e886f1" providerId="ADAL" clId="{C264F09E-3071-4FB3-8BBF-77A865CA1406}" dt="2022-06-23T05:14:23.843" v="8578"/>
        <pc:sldMkLst>
          <pc:docMk/>
          <pc:sldMk cId="1122251309" sldId="473"/>
        </pc:sldMkLst>
        <pc:spChg chg="del">
          <ac:chgData name="Nguyen Duc Anh" userId="2b56277e-6cc8-43f3-9c42-990c76e886f1" providerId="ADAL" clId="{C264F09E-3071-4FB3-8BBF-77A865CA1406}" dt="2022-06-22T07:28:18.935" v="6659" actId="478"/>
          <ac:spMkLst>
            <pc:docMk/>
            <pc:sldMk cId="1122251309" sldId="473"/>
            <ac:spMk id="2" creationId="{EFBE5918-F8A7-9437-ADED-C66953D335AB}"/>
          </ac:spMkLst>
        </pc:spChg>
        <pc:spChg chg="del">
          <ac:chgData name="Nguyen Duc Anh" userId="2b56277e-6cc8-43f3-9c42-990c76e886f1" providerId="ADAL" clId="{C264F09E-3071-4FB3-8BBF-77A865CA1406}" dt="2022-06-22T07:28:18.935" v="6659" actId="478"/>
          <ac:spMkLst>
            <pc:docMk/>
            <pc:sldMk cId="1122251309" sldId="473"/>
            <ac:spMk id="3" creationId="{4F78260C-BCD6-470A-99D4-32192B78F9B1}"/>
          </ac:spMkLst>
        </pc:spChg>
        <pc:spChg chg="del">
          <ac:chgData name="Nguyen Duc Anh" userId="2b56277e-6cc8-43f3-9c42-990c76e886f1" providerId="ADAL" clId="{C264F09E-3071-4FB3-8BBF-77A865CA1406}" dt="2022-06-22T07:28:18.935" v="6659" actId="478"/>
          <ac:spMkLst>
            <pc:docMk/>
            <pc:sldMk cId="1122251309" sldId="473"/>
            <ac:spMk id="4" creationId="{397E99B4-E85F-B67B-DE21-CF4C148F2309}"/>
          </ac:spMkLst>
        </pc:spChg>
        <pc:spChg chg="add mod">
          <ac:chgData name="Nguyen Duc Anh" userId="2b56277e-6cc8-43f3-9c42-990c76e886f1" providerId="ADAL" clId="{C264F09E-3071-4FB3-8BBF-77A865CA1406}" dt="2022-06-22T08:46:32.207" v="7545"/>
          <ac:spMkLst>
            <pc:docMk/>
            <pc:sldMk cId="1122251309" sldId="473"/>
            <ac:spMk id="9" creationId="{E1D48098-1BBF-E9E2-2A73-30F2DF7A94EE}"/>
          </ac:spMkLst>
        </pc:spChg>
        <pc:spChg chg="add mod">
          <ac:chgData name="Nguyen Duc Anh" userId="2b56277e-6cc8-43f3-9c42-990c76e886f1" providerId="ADAL" clId="{C264F09E-3071-4FB3-8BBF-77A865CA1406}" dt="2022-06-22T08:46:32.207" v="7545"/>
          <ac:spMkLst>
            <pc:docMk/>
            <pc:sldMk cId="1122251309" sldId="473"/>
            <ac:spMk id="10" creationId="{0EA98219-3413-B97C-CFCE-65EE0AFFE5FF}"/>
          </ac:spMkLst>
        </pc:spChg>
        <pc:spChg chg="add mod">
          <ac:chgData name="Nguyen Duc Anh" userId="2b56277e-6cc8-43f3-9c42-990c76e886f1" providerId="ADAL" clId="{C264F09E-3071-4FB3-8BBF-77A865CA1406}" dt="2022-06-22T08:46:40.226" v="7547" actId="1076"/>
          <ac:spMkLst>
            <pc:docMk/>
            <pc:sldMk cId="1122251309" sldId="473"/>
            <ac:spMk id="11" creationId="{76FED904-7C36-871C-63EF-AF3948C07F42}"/>
          </ac:spMkLst>
        </pc:spChg>
        <pc:spChg chg="add del mod">
          <ac:chgData name="Nguyen Duc Anh" userId="2b56277e-6cc8-43f3-9c42-990c76e886f1" providerId="ADAL" clId="{C264F09E-3071-4FB3-8BBF-77A865CA1406}" dt="2022-06-22T09:44:48.244" v="7927" actId="1037"/>
          <ac:spMkLst>
            <pc:docMk/>
            <pc:sldMk cId="1122251309" sldId="473"/>
            <ac:spMk id="12" creationId="{BB8AE532-1DC2-ADA8-EF71-043EF1205805}"/>
          </ac:spMkLst>
        </pc:spChg>
        <pc:spChg chg="add mod">
          <ac:chgData name="Nguyen Duc Anh" userId="2b56277e-6cc8-43f3-9c42-990c76e886f1" providerId="ADAL" clId="{C264F09E-3071-4FB3-8BBF-77A865CA1406}" dt="2022-06-22T09:44:59.030" v="7978" actId="1037"/>
          <ac:spMkLst>
            <pc:docMk/>
            <pc:sldMk cId="1122251309" sldId="473"/>
            <ac:spMk id="13" creationId="{ADB994EC-7D0C-D26B-399E-525294A3BC25}"/>
          </ac:spMkLst>
        </pc:spChg>
        <pc:spChg chg="add mod">
          <ac:chgData name="Nguyen Duc Anh" userId="2b56277e-6cc8-43f3-9c42-990c76e886f1" providerId="ADAL" clId="{C264F09E-3071-4FB3-8BBF-77A865CA1406}" dt="2022-06-22T09:44:48.244" v="7927" actId="1037"/>
          <ac:spMkLst>
            <pc:docMk/>
            <pc:sldMk cId="1122251309" sldId="473"/>
            <ac:spMk id="14" creationId="{797E75FE-9924-9063-056B-0442DA2D3640}"/>
          </ac:spMkLst>
        </pc:spChg>
        <pc:spChg chg="add del mod">
          <ac:chgData name="Nguyen Duc Anh" userId="2b56277e-6cc8-43f3-9c42-990c76e886f1" providerId="ADAL" clId="{C264F09E-3071-4FB3-8BBF-77A865CA1406}" dt="2022-06-22T08:49:14.484" v="7592" actId="478"/>
          <ac:spMkLst>
            <pc:docMk/>
            <pc:sldMk cId="1122251309" sldId="473"/>
            <ac:spMk id="15" creationId="{4B868B3E-00AB-7D6D-EFA9-86CBDDB97DEB}"/>
          </ac:spMkLst>
        </pc:spChg>
        <pc:spChg chg="add mod">
          <ac:chgData name="Nguyen Duc Anh" userId="2b56277e-6cc8-43f3-9c42-990c76e886f1" providerId="ADAL" clId="{C264F09E-3071-4FB3-8BBF-77A865CA1406}" dt="2022-06-22T08:51:57.480" v="7657" actId="113"/>
          <ac:spMkLst>
            <pc:docMk/>
            <pc:sldMk cId="1122251309" sldId="473"/>
            <ac:spMk id="16" creationId="{CC07A852-91D2-B12A-9F3D-7CA6A811F3E5}"/>
          </ac:spMkLst>
        </pc:spChg>
        <pc:spChg chg="add mod">
          <ac:chgData name="Nguyen Duc Anh" userId="2b56277e-6cc8-43f3-9c42-990c76e886f1" providerId="ADAL" clId="{C264F09E-3071-4FB3-8BBF-77A865CA1406}" dt="2022-06-22T08:52:05.012" v="7663" actId="1076"/>
          <ac:spMkLst>
            <pc:docMk/>
            <pc:sldMk cId="1122251309" sldId="473"/>
            <ac:spMk id="17" creationId="{5903A89B-CD0A-E05F-997C-EFBA02B3A2E8}"/>
          </ac:spMkLst>
        </pc:spChg>
        <pc:spChg chg="add mod">
          <ac:chgData name="Nguyen Duc Anh" userId="2b56277e-6cc8-43f3-9c42-990c76e886f1" providerId="ADAL" clId="{C264F09E-3071-4FB3-8BBF-77A865CA1406}" dt="2022-06-22T09:45:16.090" v="7982" actId="1076"/>
          <ac:spMkLst>
            <pc:docMk/>
            <pc:sldMk cId="1122251309" sldId="473"/>
            <ac:spMk id="18" creationId="{BF1FA53E-5953-209A-A291-722D037027DC}"/>
          </ac:spMkLst>
        </pc:spChg>
        <pc:spChg chg="add mod">
          <ac:chgData name="Nguyen Duc Anh" userId="2b56277e-6cc8-43f3-9c42-990c76e886f1" providerId="ADAL" clId="{C264F09E-3071-4FB3-8BBF-77A865CA1406}" dt="2022-06-22T09:45:21.567" v="7983" actId="1076"/>
          <ac:spMkLst>
            <pc:docMk/>
            <pc:sldMk cId="1122251309" sldId="473"/>
            <ac:spMk id="19" creationId="{872DD303-63B6-198F-C87D-EA90806A9626}"/>
          </ac:spMkLst>
        </pc:spChg>
        <pc:spChg chg="add mod">
          <ac:chgData name="Nguyen Duc Anh" userId="2b56277e-6cc8-43f3-9c42-990c76e886f1" providerId="ADAL" clId="{C264F09E-3071-4FB3-8BBF-77A865CA1406}" dt="2022-06-22T09:45:27.119" v="7984" actId="1076"/>
          <ac:spMkLst>
            <pc:docMk/>
            <pc:sldMk cId="1122251309" sldId="473"/>
            <ac:spMk id="20" creationId="{7DD67C33-45CB-8ED8-28C4-38DC850F2296}"/>
          </ac:spMkLst>
        </pc:spChg>
        <pc:spChg chg="add mod">
          <ac:chgData name="Nguyen Duc Anh" userId="2b56277e-6cc8-43f3-9c42-990c76e886f1" providerId="ADAL" clId="{C264F09E-3071-4FB3-8BBF-77A865CA1406}" dt="2022-06-23T05:14:17.411" v="8577" actId="164"/>
          <ac:spMkLst>
            <pc:docMk/>
            <pc:sldMk cId="1122251309" sldId="473"/>
            <ac:spMk id="24" creationId="{4AEBB010-6BE5-0DAB-B8CF-884D5AD7099E}"/>
          </ac:spMkLst>
        </pc:spChg>
        <pc:spChg chg="add mod">
          <ac:chgData name="Nguyen Duc Anh" userId="2b56277e-6cc8-43f3-9c42-990c76e886f1" providerId="ADAL" clId="{C264F09E-3071-4FB3-8BBF-77A865CA1406}" dt="2022-06-23T05:14:17.411" v="8577" actId="164"/>
          <ac:spMkLst>
            <pc:docMk/>
            <pc:sldMk cId="1122251309" sldId="473"/>
            <ac:spMk id="25" creationId="{FCA86EEB-8633-59F8-95A3-6681D1DF5C80}"/>
          </ac:spMkLst>
        </pc:spChg>
        <pc:spChg chg="add mod">
          <ac:chgData name="Nguyen Duc Anh" userId="2b56277e-6cc8-43f3-9c42-990c76e886f1" providerId="ADAL" clId="{C264F09E-3071-4FB3-8BBF-77A865CA1406}" dt="2022-06-23T05:14:05.486" v="8576" actId="571"/>
          <ac:spMkLst>
            <pc:docMk/>
            <pc:sldMk cId="1122251309" sldId="473"/>
            <ac:spMk id="28" creationId="{713B64F2-BAA8-BD0B-F9F1-17C6E7DA3793}"/>
          </ac:spMkLst>
        </pc:spChg>
        <pc:grpChg chg="add mod">
          <ac:chgData name="Nguyen Duc Anh" userId="2b56277e-6cc8-43f3-9c42-990c76e886f1" providerId="ADAL" clId="{C264F09E-3071-4FB3-8BBF-77A865CA1406}" dt="2022-06-23T05:14:17.411" v="8577" actId="164"/>
          <ac:grpSpMkLst>
            <pc:docMk/>
            <pc:sldMk cId="1122251309" sldId="473"/>
            <ac:grpSpMk id="3" creationId="{641E9B59-935A-611B-8F7C-B7D4301BFF3A}"/>
          </ac:grpSpMkLst>
        </pc:grpChg>
        <pc:picChg chg="add del mod">
          <ac:chgData name="Nguyen Duc Anh" userId="2b56277e-6cc8-43f3-9c42-990c76e886f1" providerId="ADAL" clId="{C264F09E-3071-4FB3-8BBF-77A865CA1406}" dt="2022-06-22T08:46:08.561" v="7539" actId="931"/>
          <ac:picMkLst>
            <pc:docMk/>
            <pc:sldMk cId="1122251309" sldId="473"/>
            <ac:picMk id="6" creationId="{DEF240E9-5139-D595-FA7C-F042766FF2CE}"/>
          </ac:picMkLst>
        </pc:picChg>
        <pc:picChg chg="add del mod">
          <ac:chgData name="Nguyen Duc Anh" userId="2b56277e-6cc8-43f3-9c42-990c76e886f1" providerId="ADAL" clId="{C264F09E-3071-4FB3-8BBF-77A865CA1406}" dt="2022-06-22T09:43:56.157" v="7888" actId="478"/>
          <ac:picMkLst>
            <pc:docMk/>
            <pc:sldMk cId="1122251309" sldId="473"/>
            <ac:picMk id="8" creationId="{D21E490F-D0DF-398E-FFD8-3E99EA5C083D}"/>
          </ac:picMkLst>
        </pc:picChg>
        <pc:picChg chg="add mod ord">
          <ac:chgData name="Nguyen Duc Anh" userId="2b56277e-6cc8-43f3-9c42-990c76e886f1" providerId="ADAL" clId="{C264F09E-3071-4FB3-8BBF-77A865CA1406}" dt="2022-06-22T09:44:37.461" v="7901" actId="1076"/>
          <ac:picMkLst>
            <pc:docMk/>
            <pc:sldMk cId="1122251309" sldId="473"/>
            <ac:picMk id="52" creationId="{F7A8E39D-F7FD-41A2-0B5B-325E69C7C27A}"/>
          </ac:picMkLst>
        </pc:picChg>
        <pc:cxnChg chg="add mod">
          <ac:chgData name="Nguyen Duc Anh" userId="2b56277e-6cc8-43f3-9c42-990c76e886f1" providerId="ADAL" clId="{C264F09E-3071-4FB3-8BBF-77A865CA1406}" dt="2022-06-23T05:14:17.411" v="8577" actId="164"/>
          <ac:cxnSpMkLst>
            <pc:docMk/>
            <pc:sldMk cId="1122251309" sldId="473"/>
            <ac:cxnSpMk id="21" creationId="{DA331D33-E477-D6A8-F2B7-5DBFCE3B4DC0}"/>
          </ac:cxnSpMkLst>
        </pc:cxnChg>
        <pc:cxnChg chg="add mod">
          <ac:chgData name="Nguyen Duc Anh" userId="2b56277e-6cc8-43f3-9c42-990c76e886f1" providerId="ADAL" clId="{C264F09E-3071-4FB3-8BBF-77A865CA1406}" dt="2022-06-22T09:45:06.903" v="7981" actId="14100"/>
          <ac:cxnSpMkLst>
            <pc:docMk/>
            <pc:sldMk cId="1122251309" sldId="473"/>
            <ac:cxnSpMk id="22" creationId="{CC365D84-72C9-39B3-9303-AF2B834B0953}"/>
          </ac:cxnSpMkLst>
        </pc:cxnChg>
        <pc:cxnChg chg="add mod">
          <ac:chgData name="Nguyen Duc Anh" userId="2b56277e-6cc8-43f3-9c42-990c76e886f1" providerId="ADAL" clId="{C264F09E-3071-4FB3-8BBF-77A865CA1406}" dt="2022-06-22T09:45:04.951" v="7980" actId="14100"/>
          <ac:cxnSpMkLst>
            <pc:docMk/>
            <pc:sldMk cId="1122251309" sldId="473"/>
            <ac:cxnSpMk id="23" creationId="{8ABE9B20-ABC6-DAEA-7599-8DB4AA388597}"/>
          </ac:cxnSpMkLst>
        </pc:cxnChg>
        <pc:cxnChg chg="add mod">
          <ac:chgData name="Nguyen Duc Anh" userId="2b56277e-6cc8-43f3-9c42-990c76e886f1" providerId="ADAL" clId="{C264F09E-3071-4FB3-8BBF-77A865CA1406}" dt="2022-06-22T09:45:03.151" v="7979" actId="14100"/>
          <ac:cxnSpMkLst>
            <pc:docMk/>
            <pc:sldMk cId="1122251309" sldId="473"/>
            <ac:cxnSpMk id="26" creationId="{64A929DA-AC8F-5A5A-232F-780ADF1B9CCD}"/>
          </ac:cxnSpMkLst>
        </pc:cxnChg>
        <pc:cxnChg chg="add mod">
          <ac:chgData name="Nguyen Duc Anh" userId="2b56277e-6cc8-43f3-9c42-990c76e886f1" providerId="ADAL" clId="{C264F09E-3071-4FB3-8BBF-77A865CA1406}" dt="2022-06-23T05:14:05.486" v="8576" actId="571"/>
          <ac:cxnSpMkLst>
            <pc:docMk/>
            <pc:sldMk cId="1122251309" sldId="473"/>
            <ac:cxnSpMk id="27" creationId="{690BDB21-74A6-832B-978D-1253C5876C0D}"/>
          </ac:cxnSpMkLst>
        </pc:cxnChg>
        <pc:cxnChg chg="add mod">
          <ac:chgData name="Nguyen Duc Anh" userId="2b56277e-6cc8-43f3-9c42-990c76e886f1" providerId="ADAL" clId="{C264F09E-3071-4FB3-8BBF-77A865CA1406}" dt="2022-06-22T09:45:31.750" v="7986" actId="14100"/>
          <ac:cxnSpMkLst>
            <pc:docMk/>
            <pc:sldMk cId="1122251309" sldId="473"/>
            <ac:cxnSpMk id="33" creationId="{C34EC3C8-F689-44A0-D9C6-09C1F286594E}"/>
          </ac:cxnSpMkLst>
        </pc:cxnChg>
        <pc:cxnChg chg="add mod">
          <ac:chgData name="Nguyen Duc Anh" userId="2b56277e-6cc8-43f3-9c42-990c76e886f1" providerId="ADAL" clId="{C264F09E-3071-4FB3-8BBF-77A865CA1406}" dt="2022-06-22T09:45:36.523" v="7988" actId="14100"/>
          <ac:cxnSpMkLst>
            <pc:docMk/>
            <pc:sldMk cId="1122251309" sldId="473"/>
            <ac:cxnSpMk id="34" creationId="{559C16D6-4F74-FDCA-A306-87587C932E74}"/>
          </ac:cxnSpMkLst>
        </pc:cxnChg>
        <pc:cxnChg chg="add mod">
          <ac:chgData name="Nguyen Duc Anh" userId="2b56277e-6cc8-43f3-9c42-990c76e886f1" providerId="ADAL" clId="{C264F09E-3071-4FB3-8BBF-77A865CA1406}" dt="2022-06-22T09:45:29.683" v="7985" actId="14100"/>
          <ac:cxnSpMkLst>
            <pc:docMk/>
            <pc:sldMk cId="1122251309" sldId="473"/>
            <ac:cxnSpMk id="35" creationId="{CB2A8D26-9D30-8ADF-8811-0109298E6A7B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3T05:48:55.970" v="8640" actId="20577"/>
        <pc:sldMkLst>
          <pc:docMk/>
          <pc:sldMk cId="3142887570" sldId="474"/>
        </pc:sldMkLst>
        <pc:spChg chg="add mod">
          <ac:chgData name="Nguyen Duc Anh" userId="2b56277e-6cc8-43f3-9c42-990c76e886f1" providerId="ADAL" clId="{C264F09E-3071-4FB3-8BBF-77A865CA1406}" dt="2022-06-22T09:59:23.410" v="8076"/>
          <ac:spMkLst>
            <pc:docMk/>
            <pc:sldMk cId="3142887570" sldId="474"/>
            <ac:spMk id="2" creationId="{CAF02F16-55C1-3CC5-F107-A730DEBF2B0E}"/>
          </ac:spMkLst>
        </pc:spChg>
        <pc:spChg chg="add mod">
          <ac:chgData name="Nguyen Duc Anh" userId="2b56277e-6cc8-43f3-9c42-990c76e886f1" providerId="ADAL" clId="{C264F09E-3071-4FB3-8BBF-77A865CA1406}" dt="2022-06-22T09:59:23.410" v="8076"/>
          <ac:spMkLst>
            <pc:docMk/>
            <pc:sldMk cId="3142887570" sldId="474"/>
            <ac:spMk id="3" creationId="{010C1D83-07D0-108B-AD4B-7A154F09CAF0}"/>
          </ac:spMkLst>
        </pc:spChg>
        <pc:spChg chg="add mod">
          <ac:chgData name="Nguyen Duc Anh" userId="2b56277e-6cc8-43f3-9c42-990c76e886f1" providerId="ADAL" clId="{C264F09E-3071-4FB3-8BBF-77A865CA1406}" dt="2022-06-23T05:48:55.970" v="8640" actId="20577"/>
          <ac:spMkLst>
            <pc:docMk/>
            <pc:sldMk cId="3142887570" sldId="474"/>
            <ac:spMk id="4" creationId="{F1833E28-0747-1C48-0BC3-82B6560BB96E}"/>
          </ac:spMkLst>
        </pc:spChg>
        <pc:spChg chg="add del mod">
          <ac:chgData name="Nguyen Duc Anh" userId="2b56277e-6cc8-43f3-9c42-990c76e886f1" providerId="ADAL" clId="{C264F09E-3071-4FB3-8BBF-77A865CA1406}" dt="2022-06-22T10:09:50.722" v="8392"/>
          <ac:spMkLst>
            <pc:docMk/>
            <pc:sldMk cId="3142887570" sldId="474"/>
            <ac:spMk id="5" creationId="{88BF5BD5-F2D9-0F67-8188-939A22685A54}"/>
          </ac:spMkLst>
        </pc:spChg>
        <pc:spChg chg="add del mod">
          <ac:chgData name="Nguyen Duc Anh" userId="2b56277e-6cc8-43f3-9c42-990c76e886f1" providerId="ADAL" clId="{C264F09E-3071-4FB3-8BBF-77A865CA1406}" dt="2022-06-22T10:09:28.409" v="8361"/>
          <ac:spMkLst>
            <pc:docMk/>
            <pc:sldMk cId="3142887570" sldId="474"/>
            <ac:spMk id="6" creationId="{7118F495-BB7B-57C1-18F4-7BD93EDE5CD1}"/>
          </ac:spMkLst>
        </pc:spChg>
        <pc:spChg chg="add del mod">
          <ac:chgData name="Nguyen Duc Anh" userId="2b56277e-6cc8-43f3-9c42-990c76e886f1" providerId="ADAL" clId="{C264F09E-3071-4FB3-8BBF-77A865CA1406}" dt="2022-06-22T10:09:48.914" v="8387"/>
          <ac:spMkLst>
            <pc:docMk/>
            <pc:sldMk cId="3142887570" sldId="474"/>
            <ac:spMk id="7" creationId="{921A00A1-EC9C-08CF-09AA-00F707F57764}"/>
          </ac:spMkLst>
        </pc:spChg>
        <pc:spChg chg="add del mod">
          <ac:chgData name="Nguyen Duc Anh" userId="2b56277e-6cc8-43f3-9c42-990c76e886f1" providerId="ADAL" clId="{C264F09E-3071-4FB3-8BBF-77A865CA1406}" dt="2022-06-22T10:09:48.915" v="8389"/>
          <ac:spMkLst>
            <pc:docMk/>
            <pc:sldMk cId="3142887570" sldId="474"/>
            <ac:spMk id="8" creationId="{018C6C5D-43FE-A8F4-4DEE-078A4AFDF419}"/>
          </ac:spMkLst>
        </pc:spChg>
        <pc:spChg chg="add del mod">
          <ac:chgData name="Nguyen Duc Anh" userId="2b56277e-6cc8-43f3-9c42-990c76e886f1" providerId="ADAL" clId="{C264F09E-3071-4FB3-8BBF-77A865CA1406}" dt="2022-06-22T10:02:51.016" v="8187"/>
          <ac:spMkLst>
            <pc:docMk/>
            <pc:sldMk cId="3142887570" sldId="474"/>
            <ac:spMk id="10" creationId="{B8607DEA-1320-6A2D-E697-EE1C861CBCF2}"/>
          </ac:spMkLst>
        </pc:spChg>
        <pc:spChg chg="add del mod">
          <ac:chgData name="Nguyen Duc Anh" userId="2b56277e-6cc8-43f3-9c42-990c76e886f1" providerId="ADAL" clId="{C264F09E-3071-4FB3-8BBF-77A865CA1406}" dt="2022-06-22T10:04:13.679" v="8226"/>
          <ac:spMkLst>
            <pc:docMk/>
            <pc:sldMk cId="3142887570" sldId="474"/>
            <ac:spMk id="12" creationId="{72FBBA8C-0D5E-E270-FFD7-C4F3B87B1ACA}"/>
          </ac:spMkLst>
        </pc:spChg>
        <pc:spChg chg="add mod">
          <ac:chgData name="Nguyen Duc Anh" userId="2b56277e-6cc8-43f3-9c42-990c76e886f1" providerId="ADAL" clId="{C264F09E-3071-4FB3-8BBF-77A865CA1406}" dt="2022-06-22T10:31:03.807" v="8558" actId="14100"/>
          <ac:spMkLst>
            <pc:docMk/>
            <pc:sldMk cId="3142887570" sldId="474"/>
            <ac:spMk id="15" creationId="{0F5CB828-BCF2-B245-2632-2E7136CA8AE9}"/>
          </ac:spMkLst>
        </pc:spChg>
        <pc:graphicFrameChg chg="add del mod">
          <ac:chgData name="Nguyen Duc Anh" userId="2b56277e-6cc8-43f3-9c42-990c76e886f1" providerId="ADAL" clId="{C264F09E-3071-4FB3-8BBF-77A865CA1406}" dt="2022-06-22T10:02:51.016" v="8187"/>
          <ac:graphicFrameMkLst>
            <pc:docMk/>
            <pc:sldMk cId="3142887570" sldId="474"/>
            <ac:graphicFrameMk id="9" creationId="{9F7F9F5C-C468-4481-8927-2880110F95B0}"/>
          </ac:graphicFrameMkLst>
        </pc:graphicFrameChg>
        <pc:graphicFrameChg chg="add del mod">
          <ac:chgData name="Nguyen Duc Anh" userId="2b56277e-6cc8-43f3-9c42-990c76e886f1" providerId="ADAL" clId="{C264F09E-3071-4FB3-8BBF-77A865CA1406}" dt="2022-06-22T10:04:13.679" v="8226"/>
          <ac:graphicFrameMkLst>
            <pc:docMk/>
            <pc:sldMk cId="3142887570" sldId="474"/>
            <ac:graphicFrameMk id="11" creationId="{ACF0836E-C3D0-0594-EAFF-52F3D3A6ABE2}"/>
          </ac:graphicFrameMkLst>
        </pc:graphicFrameChg>
        <pc:picChg chg="add del mod">
          <ac:chgData name="Nguyen Duc Anh" userId="2b56277e-6cc8-43f3-9c42-990c76e886f1" providerId="ADAL" clId="{C264F09E-3071-4FB3-8BBF-77A865CA1406}" dt="2022-06-22T10:10:54.753" v="8441" actId="478"/>
          <ac:picMkLst>
            <pc:docMk/>
            <pc:sldMk cId="3142887570" sldId="474"/>
            <ac:picMk id="14" creationId="{72A391EE-8C9D-BBBE-CBE1-6B037E5E135B}"/>
          </ac:picMkLst>
        </pc:picChg>
      </pc:sldChg>
      <pc:sldChg chg="addSp delSp modSp add mod modAnim">
        <pc:chgData name="Nguyen Duc Anh" userId="2b56277e-6cc8-43f3-9c42-990c76e886f1" providerId="ADAL" clId="{C264F09E-3071-4FB3-8BBF-77A865CA1406}" dt="2022-06-24T10:42:32.015" v="11972"/>
        <pc:sldMkLst>
          <pc:docMk/>
          <pc:sldMk cId="1241439662" sldId="475"/>
        </pc:sldMkLst>
        <pc:spChg chg="add mod">
          <ac:chgData name="Nguyen Duc Anh" userId="2b56277e-6cc8-43f3-9c42-990c76e886f1" providerId="ADAL" clId="{C264F09E-3071-4FB3-8BBF-77A865CA1406}" dt="2022-06-23T06:17:31.190" v="8728"/>
          <ac:spMkLst>
            <pc:docMk/>
            <pc:sldMk cId="1241439662" sldId="475"/>
            <ac:spMk id="2" creationId="{9CC7B07E-D9DE-F583-9382-13C231F65196}"/>
          </ac:spMkLst>
        </pc:spChg>
        <pc:spChg chg="add mod">
          <ac:chgData name="Nguyen Duc Anh" userId="2b56277e-6cc8-43f3-9c42-990c76e886f1" providerId="ADAL" clId="{C264F09E-3071-4FB3-8BBF-77A865CA1406}" dt="2022-06-23T06:17:31.190" v="8728"/>
          <ac:spMkLst>
            <pc:docMk/>
            <pc:sldMk cId="1241439662" sldId="475"/>
            <ac:spMk id="3" creationId="{F0FFC821-2664-124E-8FF4-3D5C9F89F4E9}"/>
          </ac:spMkLst>
        </pc:spChg>
        <pc:spChg chg="add mod">
          <ac:chgData name="Nguyen Duc Anh" userId="2b56277e-6cc8-43f3-9c42-990c76e886f1" providerId="ADAL" clId="{C264F09E-3071-4FB3-8BBF-77A865CA1406}" dt="2022-06-23T06:19:20.858" v="8738" actId="1076"/>
          <ac:spMkLst>
            <pc:docMk/>
            <pc:sldMk cId="1241439662" sldId="475"/>
            <ac:spMk id="6" creationId="{8BB4085B-DBDC-A9D3-2DB1-6E1A6CC76443}"/>
          </ac:spMkLst>
        </pc:spChg>
        <pc:spChg chg="add mod">
          <ac:chgData name="Nguyen Duc Anh" userId="2b56277e-6cc8-43f3-9c42-990c76e886f1" providerId="ADAL" clId="{C264F09E-3071-4FB3-8BBF-77A865CA1406}" dt="2022-06-23T06:19:25.233" v="8739" actId="1076"/>
          <ac:spMkLst>
            <pc:docMk/>
            <pc:sldMk cId="1241439662" sldId="475"/>
            <ac:spMk id="7" creationId="{046F0F71-54D2-14AC-35EA-216BE2ABF121}"/>
          </ac:spMkLst>
        </pc:spChg>
        <pc:spChg chg="add mod">
          <ac:chgData name="Nguyen Duc Anh" userId="2b56277e-6cc8-43f3-9c42-990c76e886f1" providerId="ADAL" clId="{C264F09E-3071-4FB3-8BBF-77A865CA1406}" dt="2022-06-23T06:19:20.858" v="8738" actId="1076"/>
          <ac:spMkLst>
            <pc:docMk/>
            <pc:sldMk cId="1241439662" sldId="475"/>
            <ac:spMk id="8" creationId="{E9C77B6B-13E3-26D4-362B-616E5A4DAF0C}"/>
          </ac:spMkLst>
        </pc:spChg>
        <pc:spChg chg="add mod">
          <ac:chgData name="Nguyen Duc Anh" userId="2b56277e-6cc8-43f3-9c42-990c76e886f1" providerId="ADAL" clId="{C264F09E-3071-4FB3-8BBF-77A865CA1406}" dt="2022-06-24T10:41:16.296" v="11903"/>
          <ac:spMkLst>
            <pc:docMk/>
            <pc:sldMk cId="1241439662" sldId="475"/>
            <ac:spMk id="9" creationId="{979EF7F2-4F5E-4F1E-9C7E-1D331A7C22D3}"/>
          </ac:spMkLst>
        </pc:spChg>
        <pc:spChg chg="add del mod">
          <ac:chgData name="Nguyen Duc Anh" userId="2b56277e-6cc8-43f3-9c42-990c76e886f1" providerId="ADAL" clId="{C264F09E-3071-4FB3-8BBF-77A865CA1406}" dt="2022-06-24T10:41:12.978" v="11901" actId="22"/>
          <ac:spMkLst>
            <pc:docMk/>
            <pc:sldMk cId="1241439662" sldId="475"/>
            <ac:spMk id="13" creationId="{0535AF0E-8168-75E1-566D-4474661A1B30}"/>
          </ac:spMkLst>
        </pc:spChg>
        <pc:spChg chg="add mod">
          <ac:chgData name="Nguyen Duc Anh" userId="2b56277e-6cc8-43f3-9c42-990c76e886f1" providerId="ADAL" clId="{C264F09E-3071-4FB3-8BBF-77A865CA1406}" dt="2022-06-24T10:41:42.583" v="11960" actId="1076"/>
          <ac:spMkLst>
            <pc:docMk/>
            <pc:sldMk cId="1241439662" sldId="475"/>
            <ac:spMk id="14" creationId="{11AC09F7-08A1-6203-9081-F110F16CC6B7}"/>
          </ac:spMkLst>
        </pc:spChg>
        <pc:spChg chg="add del mod">
          <ac:chgData name="Nguyen Duc Anh" userId="2b56277e-6cc8-43f3-9c42-990c76e886f1" providerId="ADAL" clId="{C264F09E-3071-4FB3-8BBF-77A865CA1406}" dt="2022-06-23T06:21:27.875" v="8747" actId="478"/>
          <ac:spMkLst>
            <pc:docMk/>
            <pc:sldMk cId="1241439662" sldId="475"/>
            <ac:spMk id="17" creationId="{9E1DBA36-E713-ECA7-8B1E-A42A717266A1}"/>
          </ac:spMkLst>
        </pc:spChg>
        <pc:spChg chg="add mod">
          <ac:chgData name="Nguyen Duc Anh" userId="2b56277e-6cc8-43f3-9c42-990c76e886f1" providerId="ADAL" clId="{C264F09E-3071-4FB3-8BBF-77A865CA1406}" dt="2022-06-24T10:41:57.085" v="11963" actId="571"/>
          <ac:spMkLst>
            <pc:docMk/>
            <pc:sldMk cId="1241439662" sldId="475"/>
            <ac:spMk id="18" creationId="{DC791D77-8513-5359-676D-D653AA7B97D7}"/>
          </ac:spMkLst>
        </pc:spChg>
        <pc:spChg chg="add del mod">
          <ac:chgData name="Nguyen Duc Anh" userId="2b56277e-6cc8-43f3-9c42-990c76e886f1" providerId="ADAL" clId="{C264F09E-3071-4FB3-8BBF-77A865CA1406}" dt="2022-06-23T06:21:30.405" v="8749" actId="478"/>
          <ac:spMkLst>
            <pc:docMk/>
            <pc:sldMk cId="1241439662" sldId="475"/>
            <ac:spMk id="19" creationId="{0C28669A-AF09-A705-EB0D-C0CDB12211B5}"/>
          </ac:spMkLst>
        </pc:spChg>
        <pc:spChg chg="add mod">
          <ac:chgData name="Nguyen Duc Anh" userId="2b56277e-6cc8-43f3-9c42-990c76e886f1" providerId="ADAL" clId="{C264F09E-3071-4FB3-8BBF-77A865CA1406}" dt="2022-06-24T10:42:01.833" v="11965" actId="1076"/>
          <ac:spMkLst>
            <pc:docMk/>
            <pc:sldMk cId="1241439662" sldId="475"/>
            <ac:spMk id="19" creationId="{C5D2CC6C-A37A-CF91-B44C-DD6B2B0FC342}"/>
          </ac:spMkLst>
        </pc:spChg>
        <pc:spChg chg="add del mod">
          <ac:chgData name="Nguyen Duc Anh" userId="2b56277e-6cc8-43f3-9c42-990c76e886f1" providerId="ADAL" clId="{C264F09E-3071-4FB3-8BBF-77A865CA1406}" dt="2022-06-23T06:31:29.109" v="9188" actId="478"/>
          <ac:spMkLst>
            <pc:docMk/>
            <pc:sldMk cId="1241439662" sldId="475"/>
            <ac:spMk id="21" creationId="{A5A1C7AE-1FEA-A0A2-A39C-910CAAF9A38A}"/>
          </ac:spMkLst>
        </pc:spChg>
        <pc:spChg chg="add del mod">
          <ac:chgData name="Nguyen Duc Anh" userId="2b56277e-6cc8-43f3-9c42-990c76e886f1" providerId="ADAL" clId="{C264F09E-3071-4FB3-8BBF-77A865CA1406}" dt="2022-06-23T06:31:31.066" v="9191" actId="478"/>
          <ac:spMkLst>
            <pc:docMk/>
            <pc:sldMk cId="1241439662" sldId="475"/>
            <ac:spMk id="24" creationId="{7A834B10-1E1B-A8CE-802D-5B9CBB8D5349}"/>
          </ac:spMkLst>
        </pc:spChg>
        <pc:spChg chg="add del mod">
          <ac:chgData name="Nguyen Duc Anh" userId="2b56277e-6cc8-43f3-9c42-990c76e886f1" providerId="ADAL" clId="{C264F09E-3071-4FB3-8BBF-77A865CA1406}" dt="2022-06-23T06:31:31.911" v="9192" actId="478"/>
          <ac:spMkLst>
            <pc:docMk/>
            <pc:sldMk cId="1241439662" sldId="475"/>
            <ac:spMk id="25" creationId="{FF90891A-38A9-67AE-6E69-DA90230EA07B}"/>
          </ac:spMkLst>
        </pc:spChg>
        <pc:picChg chg="add mod">
          <ac:chgData name="Nguyen Duc Anh" userId="2b56277e-6cc8-43f3-9c42-990c76e886f1" providerId="ADAL" clId="{C264F09E-3071-4FB3-8BBF-77A865CA1406}" dt="2022-06-23T06:18:11.376" v="8735" actId="1076"/>
          <ac:picMkLst>
            <pc:docMk/>
            <pc:sldMk cId="1241439662" sldId="475"/>
            <ac:picMk id="5" creationId="{A5CEEBAB-0A0D-BF09-0B17-3E341929B623}"/>
          </ac:picMkLst>
        </pc:picChg>
        <pc:cxnChg chg="add mod">
          <ac:chgData name="Nguyen Duc Anh" userId="2b56277e-6cc8-43f3-9c42-990c76e886f1" providerId="ADAL" clId="{C264F09E-3071-4FB3-8BBF-77A865CA1406}" dt="2022-06-24T10:41:16.296" v="11903"/>
          <ac:cxnSpMkLst>
            <pc:docMk/>
            <pc:sldMk cId="1241439662" sldId="475"/>
            <ac:cxnSpMk id="10" creationId="{2224E0E3-D55B-B053-280F-50D1D300E0F8}"/>
          </ac:cxnSpMkLst>
        </pc:cxnChg>
        <pc:cxnChg chg="add mod">
          <ac:chgData name="Nguyen Duc Anh" userId="2b56277e-6cc8-43f3-9c42-990c76e886f1" providerId="ADAL" clId="{C264F09E-3071-4FB3-8BBF-77A865CA1406}" dt="2022-06-24T10:41:16.296" v="11903"/>
          <ac:cxnSpMkLst>
            <pc:docMk/>
            <pc:sldMk cId="1241439662" sldId="475"/>
            <ac:cxnSpMk id="11" creationId="{ACD4B41E-F0CF-BC43-8DAA-9FC288F815EF}"/>
          </ac:cxnSpMkLst>
        </pc:cxnChg>
        <pc:cxnChg chg="add mod">
          <ac:chgData name="Nguyen Duc Anh" userId="2b56277e-6cc8-43f3-9c42-990c76e886f1" providerId="ADAL" clId="{C264F09E-3071-4FB3-8BBF-77A865CA1406}" dt="2022-06-24T10:41:16.296" v="11903"/>
          <ac:cxnSpMkLst>
            <pc:docMk/>
            <pc:sldMk cId="1241439662" sldId="475"/>
            <ac:cxnSpMk id="12" creationId="{7A5BDBFF-224C-AC9D-181C-7AF34D351D0C}"/>
          </ac:cxnSpMkLst>
        </pc:cxnChg>
        <pc:cxnChg chg="add mod">
          <ac:chgData name="Nguyen Duc Anh" userId="2b56277e-6cc8-43f3-9c42-990c76e886f1" providerId="ADAL" clId="{C264F09E-3071-4FB3-8BBF-77A865CA1406}" dt="2022-06-24T10:42:08.686" v="11967" actId="208"/>
          <ac:cxnSpMkLst>
            <pc:docMk/>
            <pc:sldMk cId="1241439662" sldId="475"/>
            <ac:cxnSpMk id="16" creationId="{39F4D7F6-E1AC-D704-9860-EE2B8FD117CC}"/>
          </ac:cxnSpMkLst>
        </pc:cxnChg>
        <pc:cxnChg chg="add del mod">
          <ac:chgData name="Nguyen Duc Anh" userId="2b56277e-6cc8-43f3-9c42-990c76e886f1" providerId="ADAL" clId="{C264F09E-3071-4FB3-8BBF-77A865CA1406}" dt="2022-06-23T06:21:29.113" v="8748" actId="478"/>
          <ac:cxnSpMkLst>
            <pc:docMk/>
            <pc:sldMk cId="1241439662" sldId="475"/>
            <ac:cxnSpMk id="18" creationId="{D95BA5BA-A5CD-CF84-84CD-DA4E06822682}"/>
          </ac:cxnSpMkLst>
        </pc:cxnChg>
        <pc:cxnChg chg="add del mod">
          <ac:chgData name="Nguyen Duc Anh" userId="2b56277e-6cc8-43f3-9c42-990c76e886f1" providerId="ADAL" clId="{C264F09E-3071-4FB3-8BBF-77A865CA1406}" dt="2022-06-23T06:31:30.425" v="9190" actId="478"/>
          <ac:cxnSpMkLst>
            <pc:docMk/>
            <pc:sldMk cId="1241439662" sldId="475"/>
            <ac:cxnSpMk id="23" creationId="{8B8AC8EB-C964-CE0B-89FE-8FB61871A00F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4T08:09:03.979" v="10337" actId="1076"/>
        <pc:sldMkLst>
          <pc:docMk/>
          <pc:sldMk cId="1544777491" sldId="476"/>
        </pc:sldMkLst>
        <pc:spChg chg="add mod">
          <ac:chgData name="Nguyen Duc Anh" userId="2b56277e-6cc8-43f3-9c42-990c76e886f1" providerId="ADAL" clId="{C264F09E-3071-4FB3-8BBF-77A865CA1406}" dt="2022-06-24T06:29:57.557" v="10162"/>
          <ac:spMkLst>
            <pc:docMk/>
            <pc:sldMk cId="1544777491" sldId="476"/>
            <ac:spMk id="2" creationId="{F5933739-B18A-BC30-658D-4435D6B524F3}"/>
          </ac:spMkLst>
        </pc:spChg>
        <pc:spChg chg="add mod">
          <ac:chgData name="Nguyen Duc Anh" userId="2b56277e-6cc8-43f3-9c42-990c76e886f1" providerId="ADAL" clId="{C264F09E-3071-4FB3-8BBF-77A865CA1406}" dt="2022-06-24T07:35:38.241" v="10239" actId="20577"/>
          <ac:spMkLst>
            <pc:docMk/>
            <pc:sldMk cId="1544777491" sldId="476"/>
            <ac:spMk id="3" creationId="{E5EC19DB-5E99-6CDE-4398-C9712C31F773}"/>
          </ac:spMkLst>
        </pc:spChg>
        <pc:spChg chg="add del mod">
          <ac:chgData name="Nguyen Duc Anh" userId="2b56277e-6cc8-43f3-9c42-990c76e886f1" providerId="ADAL" clId="{C264F09E-3071-4FB3-8BBF-77A865CA1406}" dt="2022-06-24T06:48:22.080" v="10189" actId="767"/>
          <ac:spMkLst>
            <pc:docMk/>
            <pc:sldMk cId="1544777491" sldId="476"/>
            <ac:spMk id="4" creationId="{27C5A589-13AA-AB27-4EC6-CD01FE2DB43D}"/>
          </ac:spMkLst>
        </pc:spChg>
        <pc:spChg chg="add del mod">
          <ac:chgData name="Nguyen Duc Anh" userId="2b56277e-6cc8-43f3-9c42-990c76e886f1" providerId="ADAL" clId="{C264F09E-3071-4FB3-8BBF-77A865CA1406}" dt="2022-06-24T07:35:40.562" v="10240" actId="478"/>
          <ac:spMkLst>
            <pc:docMk/>
            <pc:sldMk cId="1544777491" sldId="476"/>
            <ac:spMk id="5" creationId="{E2BCB9CF-AEAD-C539-3E7E-F72199D9E711}"/>
          </ac:spMkLst>
        </pc:spChg>
        <pc:spChg chg="add del mod">
          <ac:chgData name="Nguyen Duc Anh" userId="2b56277e-6cc8-43f3-9c42-990c76e886f1" providerId="ADAL" clId="{C264F09E-3071-4FB3-8BBF-77A865CA1406}" dt="2022-06-24T07:35:41.064" v="10241" actId="478"/>
          <ac:spMkLst>
            <pc:docMk/>
            <pc:sldMk cId="1544777491" sldId="476"/>
            <ac:spMk id="6" creationId="{C110F5E9-BA06-EF3D-D384-3732B3998318}"/>
          </ac:spMkLst>
        </pc:spChg>
        <pc:spChg chg="add mod">
          <ac:chgData name="Nguyen Duc Anh" userId="2b56277e-6cc8-43f3-9c42-990c76e886f1" providerId="ADAL" clId="{C264F09E-3071-4FB3-8BBF-77A865CA1406}" dt="2022-06-24T08:08:59.792" v="10336" actId="14100"/>
          <ac:spMkLst>
            <pc:docMk/>
            <pc:sldMk cId="1544777491" sldId="476"/>
            <ac:spMk id="8" creationId="{BA420E10-23EC-10BA-EB2A-2F89C40D9D53}"/>
          </ac:spMkLst>
        </pc:spChg>
        <pc:spChg chg="add mod">
          <ac:chgData name="Nguyen Duc Anh" userId="2b56277e-6cc8-43f3-9c42-990c76e886f1" providerId="ADAL" clId="{C264F09E-3071-4FB3-8BBF-77A865CA1406}" dt="2022-06-24T08:09:03.979" v="10337" actId="1076"/>
          <ac:spMkLst>
            <pc:docMk/>
            <pc:sldMk cId="1544777491" sldId="476"/>
            <ac:spMk id="9" creationId="{D3B85D1E-8ABD-CE37-C67F-AB258F451491}"/>
          </ac:spMkLst>
        </pc:spChg>
      </pc:sldChg>
      <pc:sldChg chg="addSp delSp modSp add mod ord modAnim">
        <pc:chgData name="Nguyen Duc Anh" userId="2b56277e-6cc8-43f3-9c42-990c76e886f1" providerId="ADAL" clId="{C264F09E-3071-4FB3-8BBF-77A865CA1406}" dt="2022-06-22T09:38:22.268" v="7887" actId="14100"/>
        <pc:sldMkLst>
          <pc:docMk/>
          <pc:sldMk cId="3515899308" sldId="477"/>
        </pc:sldMkLst>
        <pc:spChg chg="add mod">
          <ac:chgData name="Nguyen Duc Anh" userId="2b56277e-6cc8-43f3-9c42-990c76e886f1" providerId="ADAL" clId="{C264F09E-3071-4FB3-8BBF-77A865CA1406}" dt="2022-06-22T08:02:51.169" v="6707" actId="693"/>
          <ac:spMkLst>
            <pc:docMk/>
            <pc:sldMk cId="3515899308" sldId="477"/>
            <ac:spMk id="4" creationId="{0DE040BA-9A9A-EAC0-8C5A-202E3FFDABB1}"/>
          </ac:spMkLst>
        </pc:spChg>
        <pc:spChg chg="del">
          <ac:chgData name="Nguyen Duc Anh" userId="2b56277e-6cc8-43f3-9c42-990c76e886f1" providerId="ADAL" clId="{C264F09E-3071-4FB3-8BBF-77A865CA1406}" dt="2022-06-22T08:00:38.509" v="6690" actId="478"/>
          <ac:spMkLst>
            <pc:docMk/>
            <pc:sldMk cId="3515899308" sldId="477"/>
            <ac:spMk id="7" creationId="{62454B1E-381D-A3A3-0802-9C2DDD38E3FD}"/>
          </ac:spMkLst>
        </pc:spChg>
        <pc:spChg chg="add mod">
          <ac:chgData name="Nguyen Duc Anh" userId="2b56277e-6cc8-43f3-9c42-990c76e886f1" providerId="ADAL" clId="{C264F09E-3071-4FB3-8BBF-77A865CA1406}" dt="2022-06-22T08:03:13.198" v="6738" actId="1076"/>
          <ac:spMkLst>
            <pc:docMk/>
            <pc:sldMk cId="3515899308" sldId="477"/>
            <ac:spMk id="8" creationId="{17176B48-7F77-4091-F326-F498A6B021A1}"/>
          </ac:spMkLst>
        </pc:spChg>
        <pc:spChg chg="add mod">
          <ac:chgData name="Nguyen Duc Anh" userId="2b56277e-6cc8-43f3-9c42-990c76e886f1" providerId="ADAL" clId="{C264F09E-3071-4FB3-8BBF-77A865CA1406}" dt="2022-06-22T08:04:21.455" v="6749" actId="1076"/>
          <ac:spMkLst>
            <pc:docMk/>
            <pc:sldMk cId="3515899308" sldId="477"/>
            <ac:spMk id="14" creationId="{83BF8ADD-8D58-B04D-1AA4-D5C4722BE79A}"/>
          </ac:spMkLst>
        </pc:spChg>
        <pc:spChg chg="add mod">
          <ac:chgData name="Nguyen Duc Anh" userId="2b56277e-6cc8-43f3-9c42-990c76e886f1" providerId="ADAL" clId="{C264F09E-3071-4FB3-8BBF-77A865CA1406}" dt="2022-06-22T09:38:02.796" v="7883" actId="14100"/>
          <ac:spMkLst>
            <pc:docMk/>
            <pc:sldMk cId="3515899308" sldId="477"/>
            <ac:spMk id="15" creationId="{11F1925C-0DC4-74C4-E817-71AA195EC89B}"/>
          </ac:spMkLst>
        </pc:spChg>
        <pc:spChg chg="add mod">
          <ac:chgData name="Nguyen Duc Anh" userId="2b56277e-6cc8-43f3-9c42-990c76e886f1" providerId="ADAL" clId="{C264F09E-3071-4FB3-8BBF-77A865CA1406}" dt="2022-06-22T08:05:22.022" v="6818" actId="1076"/>
          <ac:spMkLst>
            <pc:docMk/>
            <pc:sldMk cId="3515899308" sldId="477"/>
            <ac:spMk id="16" creationId="{0442CA9B-0443-6029-7EE3-6567478C1715}"/>
          </ac:spMkLst>
        </pc:spChg>
        <pc:spChg chg="add mod">
          <ac:chgData name="Nguyen Duc Anh" userId="2b56277e-6cc8-43f3-9c42-990c76e886f1" providerId="ADAL" clId="{C264F09E-3071-4FB3-8BBF-77A865CA1406}" dt="2022-06-22T09:38:19.388" v="7886" actId="14100"/>
          <ac:spMkLst>
            <pc:docMk/>
            <pc:sldMk cId="3515899308" sldId="477"/>
            <ac:spMk id="20" creationId="{A22AE841-4929-7657-0540-FEFE9119A800}"/>
          </ac:spMkLst>
        </pc:spChg>
        <pc:spChg chg="add mod">
          <ac:chgData name="Nguyen Duc Anh" userId="2b56277e-6cc8-43f3-9c42-990c76e886f1" providerId="ADAL" clId="{C264F09E-3071-4FB3-8BBF-77A865CA1406}" dt="2022-06-22T09:28:18.479" v="7834" actId="113"/>
          <ac:spMkLst>
            <pc:docMk/>
            <pc:sldMk cId="3515899308" sldId="477"/>
            <ac:spMk id="21" creationId="{83045C01-BEDA-5722-650C-C8E8F8F0E295}"/>
          </ac:spMkLst>
        </pc:spChg>
        <pc:spChg chg="add del mod">
          <ac:chgData name="Nguyen Duc Anh" userId="2b56277e-6cc8-43f3-9c42-990c76e886f1" providerId="ADAL" clId="{C264F09E-3071-4FB3-8BBF-77A865CA1406}" dt="2022-06-22T09:28:43.926" v="7841" actId="478"/>
          <ac:spMkLst>
            <pc:docMk/>
            <pc:sldMk cId="3515899308" sldId="477"/>
            <ac:spMk id="25" creationId="{AE67921A-05A9-5145-FB9D-1307A72EA06B}"/>
          </ac:spMkLst>
        </pc:spChg>
        <pc:spChg chg="add mod">
          <ac:chgData name="Nguyen Duc Anh" userId="2b56277e-6cc8-43f3-9c42-990c76e886f1" providerId="ADAL" clId="{C264F09E-3071-4FB3-8BBF-77A865CA1406}" dt="2022-06-22T09:38:22.268" v="7887" actId="14100"/>
          <ac:spMkLst>
            <pc:docMk/>
            <pc:sldMk cId="3515899308" sldId="477"/>
            <ac:spMk id="26" creationId="{FC2D0825-BC98-50C4-7458-812C55B707B7}"/>
          </ac:spMkLst>
        </pc:spChg>
        <pc:spChg chg="add mod">
          <ac:chgData name="Nguyen Duc Anh" userId="2b56277e-6cc8-43f3-9c42-990c76e886f1" providerId="ADAL" clId="{C264F09E-3071-4FB3-8BBF-77A865CA1406}" dt="2022-06-22T09:28:24.389" v="7836" actId="571"/>
          <ac:spMkLst>
            <pc:docMk/>
            <pc:sldMk cId="3515899308" sldId="477"/>
            <ac:spMk id="27" creationId="{8D3F290E-B48C-4BEA-8D00-24CF587371ED}"/>
          </ac:spMkLst>
        </pc:spChg>
        <pc:picChg chg="add del mod">
          <ac:chgData name="Nguyen Duc Anh" userId="2b56277e-6cc8-43f3-9c42-990c76e886f1" providerId="ADAL" clId="{C264F09E-3071-4FB3-8BBF-77A865CA1406}" dt="2022-06-22T09:37:15.315" v="7849" actId="478"/>
          <ac:picMkLst>
            <pc:docMk/>
            <pc:sldMk cId="3515899308" sldId="477"/>
            <ac:picMk id="3" creationId="{2681E83F-2D47-A968-EB66-2E7C667945AE}"/>
          </ac:picMkLst>
        </pc:picChg>
        <pc:picChg chg="add mod ord">
          <ac:chgData name="Nguyen Duc Anh" userId="2b56277e-6cc8-43f3-9c42-990c76e886f1" providerId="ADAL" clId="{C264F09E-3071-4FB3-8BBF-77A865CA1406}" dt="2022-06-22T09:37:44.406" v="7880" actId="1038"/>
          <ac:picMkLst>
            <pc:docMk/>
            <pc:sldMk cId="3515899308" sldId="477"/>
            <ac:picMk id="32" creationId="{8B5231B4-5900-46A7-8C93-CF5D89856A27}"/>
          </ac:picMkLst>
        </pc:picChg>
        <pc:cxnChg chg="add mod">
          <ac:chgData name="Nguyen Duc Anh" userId="2b56277e-6cc8-43f3-9c42-990c76e886f1" providerId="ADAL" clId="{C264F09E-3071-4FB3-8BBF-77A865CA1406}" dt="2022-06-22T08:03:34.128" v="6744" actId="208"/>
          <ac:cxnSpMkLst>
            <pc:docMk/>
            <pc:sldMk cId="3515899308" sldId="477"/>
            <ac:cxnSpMk id="10" creationId="{7BB38DF7-4931-B61C-14B2-764DC6CBE7CA}"/>
          </ac:cxnSpMkLst>
        </pc:cxnChg>
        <pc:cxnChg chg="add mod">
          <ac:chgData name="Nguyen Duc Anh" userId="2b56277e-6cc8-43f3-9c42-990c76e886f1" providerId="ADAL" clId="{C264F09E-3071-4FB3-8BBF-77A865CA1406}" dt="2022-06-22T08:05:25.076" v="6820" actId="571"/>
          <ac:cxnSpMkLst>
            <pc:docMk/>
            <pc:sldMk cId="3515899308" sldId="477"/>
            <ac:cxnSpMk id="17" creationId="{8C43F11B-372D-826C-A699-69EB3831DD96}"/>
          </ac:cxnSpMkLst>
        </pc:cxnChg>
        <pc:cxnChg chg="add mod">
          <ac:chgData name="Nguyen Duc Anh" userId="2b56277e-6cc8-43f3-9c42-990c76e886f1" providerId="ADAL" clId="{C264F09E-3071-4FB3-8BBF-77A865CA1406}" dt="2022-06-22T08:05:34.272" v="6822" actId="208"/>
          <ac:cxnSpMkLst>
            <pc:docMk/>
            <pc:sldMk cId="3515899308" sldId="477"/>
            <ac:cxnSpMk id="19" creationId="{D3AC3554-28E4-16AB-F3B2-1CA8761EE971}"/>
          </ac:cxnSpMkLst>
        </pc:cxnChg>
        <pc:cxnChg chg="add mod">
          <ac:chgData name="Nguyen Duc Anh" userId="2b56277e-6cc8-43f3-9c42-990c76e886f1" providerId="ADAL" clId="{C264F09E-3071-4FB3-8BBF-77A865CA1406}" dt="2022-06-22T09:28:18.479" v="7834" actId="113"/>
          <ac:cxnSpMkLst>
            <pc:docMk/>
            <pc:sldMk cId="3515899308" sldId="477"/>
            <ac:cxnSpMk id="22" creationId="{F9827C45-B491-7FED-DEAA-52EBB14E21F2}"/>
          </ac:cxnSpMkLst>
        </pc:cxnChg>
        <pc:cxnChg chg="add mod">
          <ac:chgData name="Nguyen Duc Anh" userId="2b56277e-6cc8-43f3-9c42-990c76e886f1" providerId="ADAL" clId="{C264F09E-3071-4FB3-8BBF-77A865CA1406}" dt="2022-06-22T09:38:22.268" v="7887" actId="14100"/>
          <ac:cxnSpMkLst>
            <pc:docMk/>
            <pc:sldMk cId="3515899308" sldId="477"/>
            <ac:cxnSpMk id="28" creationId="{BC7007FA-4EB9-EC47-9AAB-6317CD901330}"/>
          </ac:cxnSpMkLst>
        </pc:cxnChg>
      </pc:sldChg>
      <pc:sldChg chg="addSp delSp modSp add mod delAnim modAnim">
        <pc:chgData name="Nguyen Duc Anh" userId="2b56277e-6cc8-43f3-9c42-990c76e886f1" providerId="ADAL" clId="{C264F09E-3071-4FB3-8BBF-77A865CA1406}" dt="2022-06-23T05:36:31.451" v="8589" actId="14100"/>
        <pc:sldMkLst>
          <pc:docMk/>
          <pc:sldMk cId="54855095" sldId="478"/>
        </pc:sldMkLst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4" creationId="{0DE040BA-9A9A-EAC0-8C5A-202E3FFDABB1}"/>
          </ac:spMkLst>
        </pc:spChg>
        <pc:spChg chg="mod">
          <ac:chgData name="Nguyen Duc Anh" userId="2b56277e-6cc8-43f3-9c42-990c76e886f1" providerId="ADAL" clId="{C264F09E-3071-4FB3-8BBF-77A865CA1406}" dt="2022-06-22T08:19:07.911" v="7218" actId="14100"/>
          <ac:spMkLst>
            <pc:docMk/>
            <pc:sldMk cId="54855095" sldId="478"/>
            <ac:spMk id="6" creationId="{9D36FE31-3BE6-6920-502F-312842527F97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8" creationId="{17176B48-7F77-4091-F326-F498A6B021A1}"/>
          </ac:spMkLst>
        </pc:spChg>
        <pc:spChg chg="del">
          <ac:chgData name="Nguyen Duc Anh" userId="2b56277e-6cc8-43f3-9c42-990c76e886f1" providerId="ADAL" clId="{C264F09E-3071-4FB3-8BBF-77A865CA1406}" dt="2022-06-22T08:13:46.230" v="6990" actId="478"/>
          <ac:spMkLst>
            <pc:docMk/>
            <pc:sldMk cId="54855095" sldId="478"/>
            <ac:spMk id="14" creationId="{83BF8ADD-8D58-B04D-1AA4-D5C4722BE79A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15" creationId="{11F1925C-0DC4-74C4-E817-71AA195EC89B}"/>
          </ac:spMkLst>
        </pc:spChg>
        <pc:spChg chg="del">
          <ac:chgData name="Nguyen Duc Anh" userId="2b56277e-6cc8-43f3-9c42-990c76e886f1" providerId="ADAL" clId="{C264F09E-3071-4FB3-8BBF-77A865CA1406}" dt="2022-06-22T08:13:47.347" v="6991" actId="478"/>
          <ac:spMkLst>
            <pc:docMk/>
            <pc:sldMk cId="54855095" sldId="478"/>
            <ac:spMk id="16" creationId="{0442CA9B-0443-6029-7EE3-6567478C1715}"/>
          </ac:spMkLst>
        </pc:spChg>
        <pc:spChg chg="add mod">
          <ac:chgData name="Nguyen Duc Anh" userId="2b56277e-6cc8-43f3-9c42-990c76e886f1" providerId="ADAL" clId="{C264F09E-3071-4FB3-8BBF-77A865CA1406}" dt="2022-06-22T08:23:55.225" v="7400" actId="113"/>
          <ac:spMkLst>
            <pc:docMk/>
            <pc:sldMk cId="54855095" sldId="478"/>
            <ac:spMk id="17" creationId="{AC3E7104-E5A4-4577-B34E-ADE1AEE2B0D5}"/>
          </ac:spMkLst>
        </pc:spChg>
        <pc:spChg chg="add del mod">
          <ac:chgData name="Nguyen Duc Anh" userId="2b56277e-6cc8-43f3-9c42-990c76e886f1" providerId="ADAL" clId="{C264F09E-3071-4FB3-8BBF-77A865CA1406}" dt="2022-06-22T08:18:58.838" v="7215"/>
          <ac:spMkLst>
            <pc:docMk/>
            <pc:sldMk cId="54855095" sldId="478"/>
            <ac:spMk id="18" creationId="{269D6BB0-F251-2FB9-DBB6-FD9DFAC76301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20" creationId="{A22AE841-4929-7657-0540-FEFE9119A800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21" creationId="{83045C01-BEDA-5722-650C-C8E8F8F0E295}"/>
          </ac:spMkLst>
        </pc:spChg>
        <pc:spChg chg="add del mod">
          <ac:chgData name="Nguyen Duc Anh" userId="2b56277e-6cc8-43f3-9c42-990c76e886f1" providerId="ADAL" clId="{C264F09E-3071-4FB3-8BBF-77A865CA1406}" dt="2022-06-22T08:18:58.838" v="7215"/>
          <ac:spMkLst>
            <pc:docMk/>
            <pc:sldMk cId="54855095" sldId="478"/>
            <ac:spMk id="23" creationId="{11CA02B8-88E7-7B52-6AFB-74CEDFA5ED12}"/>
          </ac:spMkLst>
        </pc:spChg>
        <pc:spChg chg="add del mod">
          <ac:chgData name="Nguyen Duc Anh" userId="2b56277e-6cc8-43f3-9c42-990c76e886f1" providerId="ADAL" clId="{C264F09E-3071-4FB3-8BBF-77A865CA1406}" dt="2022-06-22T08:18:58.838" v="7215"/>
          <ac:spMkLst>
            <pc:docMk/>
            <pc:sldMk cId="54855095" sldId="478"/>
            <ac:spMk id="24" creationId="{9C1FDC6E-4E6C-0482-EEA5-1BD6F4F97777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25" creationId="{AE67921A-05A9-5145-FB9D-1307A72EA06B}"/>
          </ac:spMkLst>
        </pc:spChg>
        <pc:spChg chg="del">
          <ac:chgData name="Nguyen Duc Anh" userId="2b56277e-6cc8-43f3-9c42-990c76e886f1" providerId="ADAL" clId="{C264F09E-3071-4FB3-8BBF-77A865CA1406}" dt="2022-06-22T08:13:55.940" v="6992" actId="478"/>
          <ac:spMkLst>
            <pc:docMk/>
            <pc:sldMk cId="54855095" sldId="478"/>
            <ac:spMk id="26" creationId="{FC2D0825-BC98-50C4-7458-812C55B707B7}"/>
          </ac:spMkLst>
        </pc:spChg>
        <pc:spChg chg="add del mod">
          <ac:chgData name="Nguyen Duc Anh" userId="2b56277e-6cc8-43f3-9c42-990c76e886f1" providerId="ADAL" clId="{C264F09E-3071-4FB3-8BBF-77A865CA1406}" dt="2022-06-22T08:18:58.838" v="7215"/>
          <ac:spMkLst>
            <pc:docMk/>
            <pc:sldMk cId="54855095" sldId="478"/>
            <ac:spMk id="27" creationId="{EA23CD5B-BB24-C168-DD0B-87016D6416A0}"/>
          </ac:spMkLst>
        </pc:spChg>
        <pc:spChg chg="add mod">
          <ac:chgData name="Nguyen Duc Anh" userId="2b56277e-6cc8-43f3-9c42-990c76e886f1" providerId="ADAL" clId="{C264F09E-3071-4FB3-8BBF-77A865CA1406}" dt="2022-06-23T05:36:25.396" v="8587" actId="20577"/>
          <ac:spMkLst>
            <pc:docMk/>
            <pc:sldMk cId="54855095" sldId="478"/>
            <ac:spMk id="28" creationId="{59EE2EF7-6102-5DDF-F64A-DB3D94DF9C5F}"/>
          </ac:spMkLst>
        </pc:spChg>
        <pc:spChg chg="add mod">
          <ac:chgData name="Nguyen Duc Anh" userId="2b56277e-6cc8-43f3-9c42-990c76e886f1" providerId="ADAL" clId="{C264F09E-3071-4FB3-8BBF-77A865CA1406}" dt="2022-06-22T08:25:30.026" v="7482" actId="20577"/>
          <ac:spMkLst>
            <pc:docMk/>
            <pc:sldMk cId="54855095" sldId="478"/>
            <ac:spMk id="29" creationId="{5375BFB5-6A90-7695-A118-F10316913AF4}"/>
          </ac:spMkLst>
        </pc:spChg>
        <pc:spChg chg="add mod">
          <ac:chgData name="Nguyen Duc Anh" userId="2b56277e-6cc8-43f3-9c42-990c76e886f1" providerId="ADAL" clId="{C264F09E-3071-4FB3-8BBF-77A865CA1406}" dt="2022-06-22T08:26:11.351" v="7530" actId="20577"/>
          <ac:spMkLst>
            <pc:docMk/>
            <pc:sldMk cId="54855095" sldId="478"/>
            <ac:spMk id="30" creationId="{6DCF6600-9E41-CC5C-89AC-F4833D1B4ABA}"/>
          </ac:spMkLst>
        </pc:spChg>
        <pc:spChg chg="add mod">
          <ac:chgData name="Nguyen Duc Anh" userId="2b56277e-6cc8-43f3-9c42-990c76e886f1" providerId="ADAL" clId="{C264F09E-3071-4FB3-8BBF-77A865CA1406}" dt="2022-06-22T08:19:42.574" v="7227" actId="1076"/>
          <ac:spMkLst>
            <pc:docMk/>
            <pc:sldMk cId="54855095" sldId="478"/>
            <ac:spMk id="31" creationId="{FD7A100E-C9CA-8960-0D88-361ED7078C94}"/>
          </ac:spMkLst>
        </pc:spChg>
        <pc:picChg chg="del">
          <ac:chgData name="Nguyen Duc Anh" userId="2b56277e-6cc8-43f3-9c42-990c76e886f1" providerId="ADAL" clId="{C264F09E-3071-4FB3-8BBF-77A865CA1406}" dt="2022-06-22T08:13:44.912" v="6989" actId="478"/>
          <ac:picMkLst>
            <pc:docMk/>
            <pc:sldMk cId="54855095" sldId="478"/>
            <ac:picMk id="3" creationId="{2681E83F-2D47-A968-EB66-2E7C667945AE}"/>
          </ac:picMkLst>
        </pc:picChg>
        <pc:cxnChg chg="add mod">
          <ac:chgData name="Nguyen Duc Anh" userId="2b56277e-6cc8-43f3-9c42-990c76e886f1" providerId="ADAL" clId="{C264F09E-3071-4FB3-8BBF-77A865CA1406}" dt="2022-06-23T05:36:29.300" v="8588" actId="14100"/>
          <ac:cxnSpMkLst>
            <pc:docMk/>
            <pc:sldMk cId="54855095" sldId="478"/>
            <ac:cxnSpMk id="7" creationId="{BF924B43-CFF0-E8E3-ECE9-30020C2C3439}"/>
          </ac:cxnSpMkLst>
        </pc:cxnChg>
        <pc:cxnChg chg="del">
          <ac:chgData name="Nguyen Duc Anh" userId="2b56277e-6cc8-43f3-9c42-990c76e886f1" providerId="ADAL" clId="{C264F09E-3071-4FB3-8BBF-77A865CA1406}" dt="2022-06-22T08:13:55.940" v="6992" actId="478"/>
          <ac:cxnSpMkLst>
            <pc:docMk/>
            <pc:sldMk cId="54855095" sldId="478"/>
            <ac:cxnSpMk id="10" creationId="{7BB38DF7-4931-B61C-14B2-764DC6CBE7CA}"/>
          </ac:cxnSpMkLst>
        </pc:cxnChg>
        <pc:cxnChg chg="del mod">
          <ac:chgData name="Nguyen Duc Anh" userId="2b56277e-6cc8-43f3-9c42-990c76e886f1" providerId="ADAL" clId="{C264F09E-3071-4FB3-8BBF-77A865CA1406}" dt="2022-06-22T08:13:55.940" v="6992" actId="478"/>
          <ac:cxnSpMkLst>
            <pc:docMk/>
            <pc:sldMk cId="54855095" sldId="478"/>
            <ac:cxnSpMk id="19" creationId="{D3AC3554-28E4-16AB-F3B2-1CA8761EE971}"/>
          </ac:cxnSpMkLst>
        </pc:cxnChg>
        <pc:cxnChg chg="del mod">
          <ac:chgData name="Nguyen Duc Anh" userId="2b56277e-6cc8-43f3-9c42-990c76e886f1" providerId="ADAL" clId="{C264F09E-3071-4FB3-8BBF-77A865CA1406}" dt="2022-06-22T08:13:55.940" v="6992" actId="478"/>
          <ac:cxnSpMkLst>
            <pc:docMk/>
            <pc:sldMk cId="54855095" sldId="478"/>
            <ac:cxnSpMk id="22" creationId="{F9827C45-B491-7FED-DEAA-52EBB14E21F2}"/>
          </ac:cxnSpMkLst>
        </pc:cxnChg>
        <pc:cxnChg chg="add mod">
          <ac:chgData name="Nguyen Duc Anh" userId="2b56277e-6cc8-43f3-9c42-990c76e886f1" providerId="ADAL" clId="{C264F09E-3071-4FB3-8BBF-77A865CA1406}" dt="2022-06-23T05:36:31.451" v="8589" actId="14100"/>
          <ac:cxnSpMkLst>
            <pc:docMk/>
            <pc:sldMk cId="54855095" sldId="478"/>
            <ac:cxnSpMk id="32" creationId="{EA9D1618-50CD-2791-1C7C-EEB9DAF46927}"/>
          </ac:cxnSpMkLst>
        </pc:cxnChg>
      </pc:sldChg>
      <pc:sldChg chg="addSp delSp modSp add del mod modAnim">
        <pc:chgData name="Nguyen Duc Anh" userId="2b56277e-6cc8-43f3-9c42-990c76e886f1" providerId="ADAL" clId="{C264F09E-3071-4FB3-8BBF-77A865CA1406}" dt="2022-06-22T09:47:46.096" v="8006" actId="47"/>
        <pc:sldMkLst>
          <pc:docMk/>
          <pc:sldMk cId="2317158117" sldId="479"/>
        </pc:sldMkLst>
        <pc:spChg chg="del">
          <ac:chgData name="Nguyen Duc Anh" userId="2b56277e-6cc8-43f3-9c42-990c76e886f1" providerId="ADAL" clId="{C264F09E-3071-4FB3-8BBF-77A865CA1406}" dt="2022-06-22T09:46:22.712" v="7992" actId="478"/>
          <ac:spMkLst>
            <pc:docMk/>
            <pc:sldMk cId="2317158117" sldId="479"/>
            <ac:spMk id="32" creationId="{C9EB2401-A5B9-FB9B-E811-7BBBC197154A}"/>
          </ac:spMkLst>
        </pc:spChg>
        <pc:spChg chg="del">
          <ac:chgData name="Nguyen Duc Anh" userId="2b56277e-6cc8-43f3-9c42-990c76e886f1" providerId="ADAL" clId="{C264F09E-3071-4FB3-8BBF-77A865CA1406}" dt="2022-06-22T09:46:24.963" v="7993" actId="478"/>
          <ac:spMkLst>
            <pc:docMk/>
            <pc:sldMk cId="2317158117" sldId="479"/>
            <ac:spMk id="34" creationId="{3A9B637B-2F3E-DDB9-12EE-1D380B36A74C}"/>
          </ac:spMkLst>
        </pc:spChg>
        <pc:spChg chg="add mod">
          <ac:chgData name="Nguyen Duc Anh" userId="2b56277e-6cc8-43f3-9c42-990c76e886f1" providerId="ADAL" clId="{C264F09E-3071-4FB3-8BBF-77A865CA1406}" dt="2022-06-22T09:47:37.573" v="8004" actId="1076"/>
          <ac:spMkLst>
            <pc:docMk/>
            <pc:sldMk cId="2317158117" sldId="479"/>
            <ac:spMk id="36" creationId="{8B451E3A-8DBD-2FCA-1630-0514AB87FCE8}"/>
          </ac:spMkLst>
        </pc:spChg>
        <pc:spChg chg="del">
          <ac:chgData name="Nguyen Duc Anh" userId="2b56277e-6cc8-43f3-9c42-990c76e886f1" providerId="ADAL" clId="{C264F09E-3071-4FB3-8BBF-77A865CA1406}" dt="2022-06-22T09:46:31.536" v="8000" actId="478"/>
          <ac:spMkLst>
            <pc:docMk/>
            <pc:sldMk cId="2317158117" sldId="479"/>
            <ac:spMk id="39" creationId="{01FCC6F1-C221-2137-2E34-87E29F19DE53}"/>
          </ac:spMkLst>
        </pc:spChg>
        <pc:spChg chg="del mod">
          <ac:chgData name="Nguyen Duc Anh" userId="2b56277e-6cc8-43f3-9c42-990c76e886f1" providerId="ADAL" clId="{C264F09E-3071-4FB3-8BBF-77A865CA1406}" dt="2022-06-22T09:46:29.585" v="7998" actId="478"/>
          <ac:spMkLst>
            <pc:docMk/>
            <pc:sldMk cId="2317158117" sldId="479"/>
            <ac:spMk id="40" creationId="{2CE4D444-782B-0BB5-71A6-D57A1CA384CF}"/>
          </ac:spMkLst>
        </pc:spChg>
        <pc:spChg chg="del mod">
          <ac:chgData name="Nguyen Duc Anh" userId="2b56277e-6cc8-43f3-9c42-990c76e886f1" providerId="ADAL" clId="{C264F09E-3071-4FB3-8BBF-77A865CA1406}" dt="2022-06-22T09:46:28.013" v="7997" actId="478"/>
          <ac:spMkLst>
            <pc:docMk/>
            <pc:sldMk cId="2317158117" sldId="479"/>
            <ac:spMk id="43" creationId="{A0CCF29F-6C77-841A-C0BF-263EBC88EAE2}"/>
          </ac:spMkLst>
        </pc:spChg>
        <pc:spChg chg="del">
          <ac:chgData name="Nguyen Duc Anh" userId="2b56277e-6cc8-43f3-9c42-990c76e886f1" providerId="ADAL" clId="{C264F09E-3071-4FB3-8BBF-77A865CA1406}" dt="2022-06-22T09:46:22" v="7991" actId="478"/>
          <ac:spMkLst>
            <pc:docMk/>
            <pc:sldMk cId="2317158117" sldId="479"/>
            <ac:spMk id="45" creationId="{BE023597-D52A-BEAE-CA94-58C553FDBF85}"/>
          </ac:spMkLst>
        </pc:spChg>
        <pc:spChg chg="add mod">
          <ac:chgData name="Nguyen Duc Anh" userId="2b56277e-6cc8-43f3-9c42-990c76e886f1" providerId="ADAL" clId="{C264F09E-3071-4FB3-8BBF-77A865CA1406}" dt="2022-06-22T09:47:07.265" v="8002"/>
          <ac:spMkLst>
            <pc:docMk/>
            <pc:sldMk cId="2317158117" sldId="479"/>
            <ac:spMk id="46" creationId="{A0F687E2-4AB4-6E79-BCB3-880FEC9AD2E9}"/>
          </ac:spMkLst>
        </pc:spChg>
        <pc:spChg chg="add mod">
          <ac:chgData name="Nguyen Duc Anh" userId="2b56277e-6cc8-43f3-9c42-990c76e886f1" providerId="ADAL" clId="{C264F09E-3071-4FB3-8BBF-77A865CA1406}" dt="2022-06-22T09:47:07.265" v="8002"/>
          <ac:spMkLst>
            <pc:docMk/>
            <pc:sldMk cId="2317158117" sldId="479"/>
            <ac:spMk id="47" creationId="{DD3FA07A-EBB9-9F44-9DD4-1A3EC3F6D59B}"/>
          </ac:spMkLst>
        </pc:spChg>
        <pc:spChg chg="add mod">
          <ac:chgData name="Nguyen Duc Anh" userId="2b56277e-6cc8-43f3-9c42-990c76e886f1" providerId="ADAL" clId="{C264F09E-3071-4FB3-8BBF-77A865CA1406}" dt="2022-06-22T09:47:07.265" v="8002"/>
          <ac:spMkLst>
            <pc:docMk/>
            <pc:sldMk cId="2317158117" sldId="479"/>
            <ac:spMk id="48" creationId="{39B63E6C-1F0F-685A-FA3C-75CA86596F1B}"/>
          </ac:spMkLst>
        </pc:spChg>
        <pc:grpChg chg="del">
          <ac:chgData name="Nguyen Duc Anh" userId="2b56277e-6cc8-43f3-9c42-990c76e886f1" providerId="ADAL" clId="{C264F09E-3071-4FB3-8BBF-77A865CA1406}" dt="2022-06-22T09:46:20.864" v="7990" actId="478"/>
          <ac:grpSpMkLst>
            <pc:docMk/>
            <pc:sldMk cId="2317158117" sldId="479"/>
            <ac:grpSpMk id="9" creationId="{4560BDB2-9138-5B98-3626-4363A9A2CAE7}"/>
          </ac:grpSpMkLst>
        </pc:grpChg>
        <pc:picChg chg="del">
          <ac:chgData name="Nguyen Duc Anh" userId="2b56277e-6cc8-43f3-9c42-990c76e886f1" providerId="ADAL" clId="{C264F09E-3071-4FB3-8BBF-77A865CA1406}" dt="2022-06-22T09:47:38.944" v="8005" actId="478"/>
          <ac:picMkLst>
            <pc:docMk/>
            <pc:sldMk cId="2317158117" sldId="479"/>
            <ac:picMk id="37" creationId="{8F85CD18-5E6F-B22B-FB33-C29B3D5019D2}"/>
          </ac:picMkLst>
        </pc:picChg>
        <pc:cxnChg chg="del">
          <ac:chgData name="Nguyen Duc Anh" userId="2b56277e-6cc8-43f3-9c42-990c76e886f1" providerId="ADAL" clId="{C264F09E-3071-4FB3-8BBF-77A865CA1406}" dt="2022-06-22T09:46:30.131" v="7999" actId="478"/>
          <ac:cxnSpMkLst>
            <pc:docMk/>
            <pc:sldMk cId="2317158117" sldId="479"/>
            <ac:cxnSpMk id="38" creationId="{A630C7DC-3C73-7568-7B77-B79CD34AC94F}"/>
          </ac:cxnSpMkLst>
        </pc:cxnChg>
        <pc:cxnChg chg="del">
          <ac:chgData name="Nguyen Duc Anh" userId="2b56277e-6cc8-43f3-9c42-990c76e886f1" providerId="ADAL" clId="{C264F09E-3071-4FB3-8BBF-77A865CA1406}" dt="2022-06-22T09:46:32.297" v="8001" actId="478"/>
          <ac:cxnSpMkLst>
            <pc:docMk/>
            <pc:sldMk cId="2317158117" sldId="479"/>
            <ac:cxnSpMk id="42" creationId="{2B7D02D2-949F-412C-DE5A-76C0782717F1}"/>
          </ac:cxnSpMkLst>
        </pc:cxnChg>
        <pc:cxnChg chg="add mod">
          <ac:chgData name="Nguyen Duc Anh" userId="2b56277e-6cc8-43f3-9c42-990c76e886f1" providerId="ADAL" clId="{C264F09E-3071-4FB3-8BBF-77A865CA1406}" dt="2022-06-22T09:47:07.265" v="8002"/>
          <ac:cxnSpMkLst>
            <pc:docMk/>
            <pc:sldMk cId="2317158117" sldId="479"/>
            <ac:cxnSpMk id="49" creationId="{E32A4134-4D44-D2E0-A239-AD8DCBB60E1F}"/>
          </ac:cxnSpMkLst>
        </pc:cxnChg>
      </pc:sldChg>
      <pc:sldChg chg="addSp delSp modSp add mod delAnim modAnim">
        <pc:chgData name="Nguyen Duc Anh" userId="2b56277e-6cc8-43f3-9c42-990c76e886f1" providerId="ADAL" clId="{C264F09E-3071-4FB3-8BBF-77A865CA1406}" dt="2022-06-22T09:51:54.955" v="8071"/>
        <pc:sldMkLst>
          <pc:docMk/>
          <pc:sldMk cId="3501582073" sldId="479"/>
        </pc:sldMkLst>
        <pc:spChg chg="del">
          <ac:chgData name="Nguyen Duc Anh" userId="2b56277e-6cc8-43f3-9c42-990c76e886f1" providerId="ADAL" clId="{C264F09E-3071-4FB3-8BBF-77A865CA1406}" dt="2022-06-22T09:48:12.120" v="8013" actId="478"/>
          <ac:spMkLst>
            <pc:docMk/>
            <pc:sldMk cId="3501582073" sldId="479"/>
            <ac:spMk id="4" creationId="{0DE040BA-9A9A-EAC0-8C5A-202E3FFDABB1}"/>
          </ac:spMkLst>
        </pc:spChg>
        <pc:spChg chg="del">
          <ac:chgData name="Nguyen Duc Anh" userId="2b56277e-6cc8-43f3-9c42-990c76e886f1" providerId="ADAL" clId="{C264F09E-3071-4FB3-8BBF-77A865CA1406}" dt="2022-06-22T09:48:08.388" v="8009" actId="478"/>
          <ac:spMkLst>
            <pc:docMk/>
            <pc:sldMk cId="3501582073" sldId="479"/>
            <ac:spMk id="8" creationId="{17176B48-7F77-4091-F326-F498A6B021A1}"/>
          </ac:spMkLst>
        </pc:spChg>
        <pc:spChg chg="del">
          <ac:chgData name="Nguyen Duc Anh" userId="2b56277e-6cc8-43f3-9c42-990c76e886f1" providerId="ADAL" clId="{C264F09E-3071-4FB3-8BBF-77A865CA1406}" dt="2022-06-22T09:48:19.227" v="8020" actId="478"/>
          <ac:spMkLst>
            <pc:docMk/>
            <pc:sldMk cId="3501582073" sldId="479"/>
            <ac:spMk id="15" creationId="{11F1925C-0DC4-74C4-E817-71AA195EC89B}"/>
          </ac:spMkLst>
        </pc:spChg>
        <pc:spChg chg="del">
          <ac:chgData name="Nguyen Duc Anh" userId="2b56277e-6cc8-43f3-9c42-990c76e886f1" providerId="ADAL" clId="{C264F09E-3071-4FB3-8BBF-77A865CA1406}" dt="2022-06-22T09:48:06.619" v="8008" actId="478"/>
          <ac:spMkLst>
            <pc:docMk/>
            <pc:sldMk cId="3501582073" sldId="479"/>
            <ac:spMk id="16" creationId="{0442CA9B-0443-6029-7EE3-6567478C1715}"/>
          </ac:spMkLst>
        </pc:spChg>
        <pc:spChg chg="add mod">
          <ac:chgData name="Nguyen Duc Anh" userId="2b56277e-6cc8-43f3-9c42-990c76e886f1" providerId="ADAL" clId="{C264F09E-3071-4FB3-8BBF-77A865CA1406}" dt="2022-06-22T09:48:37.048" v="8022" actId="1076"/>
          <ac:spMkLst>
            <pc:docMk/>
            <pc:sldMk cId="3501582073" sldId="479"/>
            <ac:spMk id="17" creationId="{D03D70F2-E693-E446-D46A-5B8B0A19D780}"/>
          </ac:spMkLst>
        </pc:spChg>
        <pc:spChg chg="add mod">
          <ac:chgData name="Nguyen Duc Anh" userId="2b56277e-6cc8-43f3-9c42-990c76e886f1" providerId="ADAL" clId="{C264F09E-3071-4FB3-8BBF-77A865CA1406}" dt="2022-06-22T09:49:15.798" v="8031" actId="14100"/>
          <ac:spMkLst>
            <pc:docMk/>
            <pc:sldMk cId="3501582073" sldId="479"/>
            <ac:spMk id="18" creationId="{A336861A-978D-E7D2-9453-26386DBF1F1F}"/>
          </ac:spMkLst>
        </pc:spChg>
        <pc:spChg chg="del">
          <ac:chgData name="Nguyen Duc Anh" userId="2b56277e-6cc8-43f3-9c42-990c76e886f1" providerId="ADAL" clId="{C264F09E-3071-4FB3-8BBF-77A865CA1406}" dt="2022-06-22T09:48:18.223" v="8019" actId="478"/>
          <ac:spMkLst>
            <pc:docMk/>
            <pc:sldMk cId="3501582073" sldId="479"/>
            <ac:spMk id="20" creationId="{A22AE841-4929-7657-0540-FEFE9119A800}"/>
          </ac:spMkLst>
        </pc:spChg>
        <pc:spChg chg="del">
          <ac:chgData name="Nguyen Duc Anh" userId="2b56277e-6cc8-43f3-9c42-990c76e886f1" providerId="ADAL" clId="{C264F09E-3071-4FB3-8BBF-77A865CA1406}" dt="2022-06-22T09:48:11.195" v="8012" actId="478"/>
          <ac:spMkLst>
            <pc:docMk/>
            <pc:sldMk cId="3501582073" sldId="479"/>
            <ac:spMk id="21" creationId="{83045C01-BEDA-5722-650C-C8E8F8F0E295}"/>
          </ac:spMkLst>
        </pc:spChg>
        <pc:spChg chg="add mod">
          <ac:chgData name="Nguyen Duc Anh" userId="2b56277e-6cc8-43f3-9c42-990c76e886f1" providerId="ADAL" clId="{C264F09E-3071-4FB3-8BBF-77A865CA1406}" dt="2022-06-22T09:48:42.904" v="8027" actId="1036"/>
          <ac:spMkLst>
            <pc:docMk/>
            <pc:sldMk cId="3501582073" sldId="479"/>
            <ac:spMk id="23" creationId="{024A9E7A-F701-E080-8967-193E9873135C}"/>
          </ac:spMkLst>
        </pc:spChg>
        <pc:spChg chg="add mod">
          <ac:chgData name="Nguyen Duc Anh" userId="2b56277e-6cc8-43f3-9c42-990c76e886f1" providerId="ADAL" clId="{C264F09E-3071-4FB3-8BBF-77A865CA1406}" dt="2022-06-22T09:49:31.951" v="8045" actId="1038"/>
          <ac:spMkLst>
            <pc:docMk/>
            <pc:sldMk cId="3501582073" sldId="479"/>
            <ac:spMk id="24" creationId="{76E796D1-CA79-186E-1395-9C1B959A88E7}"/>
          </ac:spMkLst>
        </pc:spChg>
        <pc:spChg chg="add mod">
          <ac:chgData name="Nguyen Duc Anh" userId="2b56277e-6cc8-43f3-9c42-990c76e886f1" providerId="ADAL" clId="{C264F09E-3071-4FB3-8BBF-77A865CA1406}" dt="2022-06-22T09:49:39.042" v="8046" actId="1076"/>
          <ac:spMkLst>
            <pc:docMk/>
            <pc:sldMk cId="3501582073" sldId="479"/>
            <ac:spMk id="25" creationId="{3564B288-B7F6-622F-04E5-C766AB2597CA}"/>
          </ac:spMkLst>
        </pc:spChg>
        <pc:spChg chg="del">
          <ac:chgData name="Nguyen Duc Anh" userId="2b56277e-6cc8-43f3-9c42-990c76e886f1" providerId="ADAL" clId="{C264F09E-3071-4FB3-8BBF-77A865CA1406}" dt="2022-06-22T09:48:14.493" v="8016" actId="478"/>
          <ac:spMkLst>
            <pc:docMk/>
            <pc:sldMk cId="3501582073" sldId="479"/>
            <ac:spMk id="26" creationId="{FC2D0825-BC98-50C4-7458-812C55B707B7}"/>
          </ac:spMkLst>
        </pc:spChg>
        <pc:spChg chg="add mod">
          <ac:chgData name="Nguyen Duc Anh" userId="2b56277e-6cc8-43f3-9c42-990c76e886f1" providerId="ADAL" clId="{C264F09E-3071-4FB3-8BBF-77A865CA1406}" dt="2022-06-22T09:49:41.158" v="8047" actId="1076"/>
          <ac:spMkLst>
            <pc:docMk/>
            <pc:sldMk cId="3501582073" sldId="479"/>
            <ac:spMk id="27" creationId="{1947B54F-A89F-A8BB-F298-DF2E0A4F48AD}"/>
          </ac:spMkLst>
        </pc:spChg>
        <pc:spChg chg="add mod">
          <ac:chgData name="Nguyen Duc Anh" userId="2b56277e-6cc8-43f3-9c42-990c76e886f1" providerId="ADAL" clId="{C264F09E-3071-4FB3-8BBF-77A865CA1406}" dt="2022-06-22T09:49:54.527" v="8049" actId="1076"/>
          <ac:spMkLst>
            <pc:docMk/>
            <pc:sldMk cId="3501582073" sldId="479"/>
            <ac:spMk id="29" creationId="{2FD9F9CC-9902-916A-C1ED-2BCB21E80447}"/>
          </ac:spMkLst>
        </pc:spChg>
        <pc:spChg chg="add mod">
          <ac:chgData name="Nguyen Duc Anh" userId="2b56277e-6cc8-43f3-9c42-990c76e886f1" providerId="ADAL" clId="{C264F09E-3071-4FB3-8BBF-77A865CA1406}" dt="2022-06-22T09:49:54.527" v="8049" actId="1076"/>
          <ac:spMkLst>
            <pc:docMk/>
            <pc:sldMk cId="3501582073" sldId="479"/>
            <ac:spMk id="30" creationId="{E03B70D0-2367-06DF-8BF3-8F75BCC759E0}"/>
          </ac:spMkLst>
        </pc:spChg>
        <pc:picChg chg="add del">
          <ac:chgData name="Nguyen Duc Anh" userId="2b56277e-6cc8-43f3-9c42-990c76e886f1" providerId="ADAL" clId="{C264F09E-3071-4FB3-8BBF-77A865CA1406}" dt="2022-06-22T09:48:16.552" v="8018" actId="478"/>
          <ac:picMkLst>
            <pc:docMk/>
            <pc:sldMk cId="3501582073" sldId="479"/>
            <ac:picMk id="32" creationId="{8B5231B4-5900-46A7-8C93-CF5D89856A27}"/>
          </ac:picMkLst>
        </pc:picChg>
        <pc:cxnChg chg="del">
          <ac:chgData name="Nguyen Duc Anh" userId="2b56277e-6cc8-43f3-9c42-990c76e886f1" providerId="ADAL" clId="{C264F09E-3071-4FB3-8BBF-77A865CA1406}" dt="2022-06-22T09:48:09.416" v="8010" actId="478"/>
          <ac:cxnSpMkLst>
            <pc:docMk/>
            <pc:sldMk cId="3501582073" sldId="479"/>
            <ac:cxnSpMk id="10" creationId="{7BB38DF7-4931-B61C-14B2-764DC6CBE7CA}"/>
          </ac:cxnSpMkLst>
        </pc:cxnChg>
        <pc:cxnChg chg="del mod">
          <ac:chgData name="Nguyen Duc Anh" userId="2b56277e-6cc8-43f3-9c42-990c76e886f1" providerId="ADAL" clId="{C264F09E-3071-4FB3-8BBF-77A865CA1406}" dt="2022-06-22T09:48:10" v="8011" actId="478"/>
          <ac:cxnSpMkLst>
            <pc:docMk/>
            <pc:sldMk cId="3501582073" sldId="479"/>
            <ac:cxnSpMk id="19" creationId="{D3AC3554-28E4-16AB-F3B2-1CA8761EE971}"/>
          </ac:cxnSpMkLst>
        </pc:cxnChg>
        <pc:cxnChg chg="del mod">
          <ac:chgData name="Nguyen Duc Anh" userId="2b56277e-6cc8-43f3-9c42-990c76e886f1" providerId="ADAL" clId="{C264F09E-3071-4FB3-8BBF-77A865CA1406}" dt="2022-06-22T09:48:13.184" v="8014" actId="478"/>
          <ac:cxnSpMkLst>
            <pc:docMk/>
            <pc:sldMk cId="3501582073" sldId="479"/>
            <ac:cxnSpMk id="22" creationId="{F9827C45-B491-7FED-DEAA-52EBB14E21F2}"/>
          </ac:cxnSpMkLst>
        </pc:cxnChg>
        <pc:cxnChg chg="del mod">
          <ac:chgData name="Nguyen Duc Anh" userId="2b56277e-6cc8-43f3-9c42-990c76e886f1" providerId="ADAL" clId="{C264F09E-3071-4FB3-8BBF-77A865CA1406}" dt="2022-06-22T09:48:13.637" v="8015" actId="478"/>
          <ac:cxnSpMkLst>
            <pc:docMk/>
            <pc:sldMk cId="3501582073" sldId="479"/>
            <ac:cxnSpMk id="28" creationId="{BC7007FA-4EB9-EC47-9AAB-6317CD901330}"/>
          </ac:cxnSpMkLst>
        </pc:cxnChg>
        <pc:cxnChg chg="add mod">
          <ac:chgData name="Nguyen Duc Anh" userId="2b56277e-6cc8-43f3-9c42-990c76e886f1" providerId="ADAL" clId="{C264F09E-3071-4FB3-8BBF-77A865CA1406}" dt="2022-06-22T09:50:14.421" v="8056" actId="14100"/>
          <ac:cxnSpMkLst>
            <pc:docMk/>
            <pc:sldMk cId="3501582073" sldId="479"/>
            <ac:cxnSpMk id="31" creationId="{C8D99116-BAC2-C23E-9D3E-D51F09626606}"/>
          </ac:cxnSpMkLst>
        </pc:cxnChg>
        <pc:cxnChg chg="add mod">
          <ac:chgData name="Nguyen Duc Anh" userId="2b56277e-6cc8-43f3-9c42-990c76e886f1" providerId="ADAL" clId="{C264F09E-3071-4FB3-8BBF-77A865CA1406}" dt="2022-06-22T09:50:19.341" v="8057" actId="14100"/>
          <ac:cxnSpMkLst>
            <pc:docMk/>
            <pc:sldMk cId="3501582073" sldId="479"/>
            <ac:cxnSpMk id="33" creationId="{A0F03D48-2EB5-3405-5209-02C6F42D7E2E}"/>
          </ac:cxnSpMkLst>
        </pc:cxnChg>
        <pc:cxnChg chg="add mod">
          <ac:chgData name="Nguyen Duc Anh" userId="2b56277e-6cc8-43f3-9c42-990c76e886f1" providerId="ADAL" clId="{C264F09E-3071-4FB3-8BBF-77A865CA1406}" dt="2022-06-22T09:50:21.994" v="8058" actId="14100"/>
          <ac:cxnSpMkLst>
            <pc:docMk/>
            <pc:sldMk cId="3501582073" sldId="479"/>
            <ac:cxnSpMk id="34" creationId="{E45B9D18-C469-FA0C-9CE1-FD37AA03CBE7}"/>
          </ac:cxnSpMkLst>
        </pc:cxnChg>
        <pc:cxnChg chg="add mod">
          <ac:chgData name="Nguyen Duc Anh" userId="2b56277e-6cc8-43f3-9c42-990c76e886f1" providerId="ADAL" clId="{C264F09E-3071-4FB3-8BBF-77A865CA1406}" dt="2022-06-22T09:50:41.870" v="8063" actId="14100"/>
          <ac:cxnSpMkLst>
            <pc:docMk/>
            <pc:sldMk cId="3501582073" sldId="479"/>
            <ac:cxnSpMk id="39" creationId="{D94DD756-56A7-3B2B-06F7-62BE28644521}"/>
          </ac:cxnSpMkLst>
        </pc:cxnChg>
        <pc:cxnChg chg="add mod">
          <ac:chgData name="Nguyen Duc Anh" userId="2b56277e-6cc8-43f3-9c42-990c76e886f1" providerId="ADAL" clId="{C264F09E-3071-4FB3-8BBF-77A865CA1406}" dt="2022-06-22T09:50:44.861" v="8064" actId="14100"/>
          <ac:cxnSpMkLst>
            <pc:docMk/>
            <pc:sldMk cId="3501582073" sldId="479"/>
            <ac:cxnSpMk id="40" creationId="{C3A86BFC-1D41-7BD0-EFA2-31F52A88B87F}"/>
          </ac:cxnSpMkLst>
        </pc:cxnChg>
        <pc:cxnChg chg="add mod">
          <ac:chgData name="Nguyen Duc Anh" userId="2b56277e-6cc8-43f3-9c42-990c76e886f1" providerId="ADAL" clId="{C264F09E-3071-4FB3-8BBF-77A865CA1406}" dt="2022-06-22T09:50:47.694" v="8065" actId="14100"/>
          <ac:cxnSpMkLst>
            <pc:docMk/>
            <pc:sldMk cId="3501582073" sldId="479"/>
            <ac:cxnSpMk id="41" creationId="{CB0100A9-F47D-39BE-170F-1B4EEC0C7DF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3T05:59:02.661" v="8727" actId="113"/>
        <pc:sldMkLst>
          <pc:docMk/>
          <pc:sldMk cId="3463431475" sldId="480"/>
        </pc:sldMkLst>
        <pc:spChg chg="del">
          <ac:chgData name="Nguyen Duc Anh" userId="2b56277e-6cc8-43f3-9c42-990c76e886f1" providerId="ADAL" clId="{C264F09E-3071-4FB3-8BBF-77A865CA1406}" dt="2022-06-22T10:31:58.629" v="8560" actId="478"/>
          <ac:spMkLst>
            <pc:docMk/>
            <pc:sldMk cId="3463431475" sldId="480"/>
            <ac:spMk id="3" creationId="{010C1D83-07D0-108B-AD4B-7A154F09CAF0}"/>
          </ac:spMkLst>
        </pc:spChg>
        <pc:spChg chg="add mod">
          <ac:chgData name="Nguyen Duc Anh" userId="2b56277e-6cc8-43f3-9c42-990c76e886f1" providerId="ADAL" clId="{C264F09E-3071-4FB3-8BBF-77A865CA1406}" dt="2022-06-23T05:53:26.308" v="8642" actId="1076"/>
          <ac:spMkLst>
            <pc:docMk/>
            <pc:sldMk cId="3463431475" sldId="480"/>
            <ac:spMk id="4" creationId="{126870A9-7AC1-C76D-512B-1CA659B63EC9}"/>
          </ac:spMkLst>
        </pc:spChg>
        <pc:spChg chg="del">
          <ac:chgData name="Nguyen Duc Anh" userId="2b56277e-6cc8-43f3-9c42-990c76e886f1" providerId="ADAL" clId="{C264F09E-3071-4FB3-8BBF-77A865CA1406}" dt="2022-06-22T10:31:58.629" v="8560" actId="478"/>
          <ac:spMkLst>
            <pc:docMk/>
            <pc:sldMk cId="3463431475" sldId="480"/>
            <ac:spMk id="4" creationId="{F1833E28-0747-1C48-0BC3-82B6560BB96E}"/>
          </ac:spMkLst>
        </pc:spChg>
        <pc:spChg chg="add mod">
          <ac:chgData name="Nguyen Duc Anh" userId="2b56277e-6cc8-43f3-9c42-990c76e886f1" providerId="ADAL" clId="{C264F09E-3071-4FB3-8BBF-77A865CA1406}" dt="2022-06-23T05:59:02.661" v="8727" actId="113"/>
          <ac:spMkLst>
            <pc:docMk/>
            <pc:sldMk cId="3463431475" sldId="480"/>
            <ac:spMk id="5" creationId="{9271477F-BAC5-2B6D-ED87-CA9DBAC07A2F}"/>
          </ac:spMkLst>
        </pc:spChg>
        <pc:spChg chg="add mod">
          <ac:chgData name="Nguyen Duc Anh" userId="2b56277e-6cc8-43f3-9c42-990c76e886f1" providerId="ADAL" clId="{C264F09E-3071-4FB3-8BBF-77A865CA1406}" dt="2022-06-23T05:58:56.898" v="8725" actId="207"/>
          <ac:spMkLst>
            <pc:docMk/>
            <pc:sldMk cId="3463431475" sldId="480"/>
            <ac:spMk id="6" creationId="{D9596AB7-EC85-56D6-83C9-B4298F177415}"/>
          </ac:spMkLst>
        </pc:spChg>
        <pc:spChg chg="mod">
          <ac:chgData name="Nguyen Duc Anh" userId="2b56277e-6cc8-43f3-9c42-990c76e886f1" providerId="ADAL" clId="{C264F09E-3071-4FB3-8BBF-77A865CA1406}" dt="2022-06-22T10:32:18.131" v="8570" actId="1036"/>
          <ac:spMkLst>
            <pc:docMk/>
            <pc:sldMk cId="3463431475" sldId="480"/>
            <ac:spMk id="15" creationId="{0F5CB828-BCF2-B245-2632-2E7136CA8AE9}"/>
          </ac:spMkLst>
        </pc:spChg>
      </pc:sldChg>
      <pc:sldChg chg="addSp delSp modSp add mod delAnim">
        <pc:chgData name="Nguyen Duc Anh" userId="2b56277e-6cc8-43f3-9c42-990c76e886f1" providerId="ADAL" clId="{C264F09E-3071-4FB3-8BBF-77A865CA1406}" dt="2022-06-23T07:59:13.518" v="10077" actId="20577"/>
        <pc:sldMkLst>
          <pc:docMk/>
          <pc:sldMk cId="3990089184" sldId="481"/>
        </pc:sldMkLst>
        <pc:spChg chg="del">
          <ac:chgData name="Nguyen Duc Anh" userId="2b56277e-6cc8-43f3-9c42-990c76e886f1" providerId="ADAL" clId="{C264F09E-3071-4FB3-8BBF-77A865CA1406}" dt="2022-06-23T06:31:36.886" v="9196" actId="478"/>
          <ac:spMkLst>
            <pc:docMk/>
            <pc:sldMk cId="3990089184" sldId="481"/>
            <ac:spMk id="6" creationId="{8BB4085B-DBDC-A9D3-2DB1-6E1A6CC76443}"/>
          </ac:spMkLst>
        </pc:spChg>
        <pc:spChg chg="del">
          <ac:chgData name="Nguyen Duc Anh" userId="2b56277e-6cc8-43f3-9c42-990c76e886f1" providerId="ADAL" clId="{C264F09E-3071-4FB3-8BBF-77A865CA1406}" dt="2022-06-23T06:31:38.990" v="9200" actId="478"/>
          <ac:spMkLst>
            <pc:docMk/>
            <pc:sldMk cId="3990089184" sldId="481"/>
            <ac:spMk id="7" creationId="{046F0F71-54D2-14AC-35EA-216BE2ABF121}"/>
          </ac:spMkLst>
        </pc:spChg>
        <pc:spChg chg="del">
          <ac:chgData name="Nguyen Duc Anh" userId="2b56277e-6cc8-43f3-9c42-990c76e886f1" providerId="ADAL" clId="{C264F09E-3071-4FB3-8BBF-77A865CA1406}" dt="2022-06-23T06:31:37.286" v="9197" actId="478"/>
          <ac:spMkLst>
            <pc:docMk/>
            <pc:sldMk cId="3990089184" sldId="481"/>
            <ac:spMk id="8" creationId="{E9C77B6B-13E3-26D4-362B-616E5A4DAF0C}"/>
          </ac:spMkLst>
        </pc:spChg>
        <pc:spChg chg="del">
          <ac:chgData name="Nguyen Duc Anh" userId="2b56277e-6cc8-43f3-9c42-990c76e886f1" providerId="ADAL" clId="{C264F09E-3071-4FB3-8BBF-77A865CA1406}" dt="2022-06-23T06:31:36.287" v="9195" actId="478"/>
          <ac:spMkLst>
            <pc:docMk/>
            <pc:sldMk cId="3990089184" sldId="481"/>
            <ac:spMk id="9" creationId="{979EF7F2-4F5E-4F1E-9C7E-1D331A7C22D3}"/>
          </ac:spMkLst>
        </pc:spChg>
        <pc:spChg chg="add mod">
          <ac:chgData name="Nguyen Duc Anh" userId="2b56277e-6cc8-43f3-9c42-990c76e886f1" providerId="ADAL" clId="{C264F09E-3071-4FB3-8BBF-77A865CA1406}" dt="2022-06-23T07:59:13.518" v="10077" actId="20577"/>
          <ac:spMkLst>
            <pc:docMk/>
            <pc:sldMk cId="3990089184" sldId="481"/>
            <ac:spMk id="16" creationId="{0B770567-18A3-D1E4-20F4-F1AC74C29D2C}"/>
          </ac:spMkLst>
        </pc:spChg>
        <pc:spChg chg="mod">
          <ac:chgData name="Nguyen Duc Anh" userId="2b56277e-6cc8-43f3-9c42-990c76e886f1" providerId="ADAL" clId="{C264F09E-3071-4FB3-8BBF-77A865CA1406}" dt="2022-06-23T06:40:21.367" v="10071" actId="1076"/>
          <ac:spMkLst>
            <pc:docMk/>
            <pc:sldMk cId="3990089184" sldId="481"/>
            <ac:spMk id="21" creationId="{A5A1C7AE-1FEA-A0A2-A39C-910CAAF9A38A}"/>
          </ac:spMkLst>
        </pc:spChg>
        <pc:spChg chg="mod">
          <ac:chgData name="Nguyen Duc Anh" userId="2b56277e-6cc8-43f3-9c42-990c76e886f1" providerId="ADAL" clId="{C264F09E-3071-4FB3-8BBF-77A865CA1406}" dt="2022-06-23T06:40:18.367" v="10070" actId="1076"/>
          <ac:spMkLst>
            <pc:docMk/>
            <pc:sldMk cId="3990089184" sldId="481"/>
            <ac:spMk id="24" creationId="{7A834B10-1E1B-A8CE-802D-5B9CBB8D5349}"/>
          </ac:spMkLst>
        </pc:spChg>
        <pc:spChg chg="mod">
          <ac:chgData name="Nguyen Duc Anh" userId="2b56277e-6cc8-43f3-9c42-990c76e886f1" providerId="ADAL" clId="{C264F09E-3071-4FB3-8BBF-77A865CA1406}" dt="2022-06-23T06:40:12.174" v="10067" actId="1076"/>
          <ac:spMkLst>
            <pc:docMk/>
            <pc:sldMk cId="3990089184" sldId="481"/>
            <ac:spMk id="25" creationId="{FF90891A-38A9-67AE-6E69-DA90230EA07B}"/>
          </ac:spMkLst>
        </pc:spChg>
        <pc:picChg chg="del">
          <ac:chgData name="Nguyen Duc Anh" userId="2b56277e-6cc8-43f3-9c42-990c76e886f1" providerId="ADAL" clId="{C264F09E-3071-4FB3-8BBF-77A865CA1406}" dt="2022-06-23T06:31:35.433" v="9194" actId="478"/>
          <ac:picMkLst>
            <pc:docMk/>
            <pc:sldMk cId="3990089184" sldId="481"/>
            <ac:picMk id="5" creationId="{A5CEEBAB-0A0D-BF09-0B17-3E341929B623}"/>
          </ac:picMkLst>
        </pc:picChg>
        <pc:cxnChg chg="del mod">
          <ac:chgData name="Nguyen Duc Anh" userId="2b56277e-6cc8-43f3-9c42-990c76e886f1" providerId="ADAL" clId="{C264F09E-3071-4FB3-8BBF-77A865CA1406}" dt="2022-06-23T06:31:34.949" v="9193" actId="478"/>
          <ac:cxnSpMkLst>
            <pc:docMk/>
            <pc:sldMk cId="3990089184" sldId="481"/>
            <ac:cxnSpMk id="10" creationId="{2224E0E3-D55B-B053-280F-50D1D300E0F8}"/>
          </ac:cxnSpMkLst>
        </pc:cxnChg>
        <pc:cxnChg chg="del mod">
          <ac:chgData name="Nguyen Duc Anh" userId="2b56277e-6cc8-43f3-9c42-990c76e886f1" providerId="ADAL" clId="{C264F09E-3071-4FB3-8BBF-77A865CA1406}" dt="2022-06-23T06:31:37.626" v="9198" actId="478"/>
          <ac:cxnSpMkLst>
            <pc:docMk/>
            <pc:sldMk cId="3990089184" sldId="481"/>
            <ac:cxnSpMk id="11" creationId="{ACD4B41E-F0CF-BC43-8DAA-9FC288F815EF}"/>
          </ac:cxnSpMkLst>
        </pc:cxnChg>
        <pc:cxnChg chg="del mod">
          <ac:chgData name="Nguyen Duc Anh" userId="2b56277e-6cc8-43f3-9c42-990c76e886f1" providerId="ADAL" clId="{C264F09E-3071-4FB3-8BBF-77A865CA1406}" dt="2022-06-23T06:31:38.541" v="9199" actId="478"/>
          <ac:cxnSpMkLst>
            <pc:docMk/>
            <pc:sldMk cId="3990089184" sldId="481"/>
            <ac:cxnSpMk id="12" creationId="{7A5BDBFF-224C-AC9D-181C-7AF34D351D0C}"/>
          </ac:cxnSpMkLst>
        </pc:cxnChg>
        <pc:cxnChg chg="mod">
          <ac:chgData name="Nguyen Duc Anh" userId="2b56277e-6cc8-43f3-9c42-990c76e886f1" providerId="ADAL" clId="{C264F09E-3071-4FB3-8BBF-77A865CA1406}" dt="2022-06-23T06:40:14.366" v="10068" actId="1076"/>
          <ac:cxnSpMkLst>
            <pc:docMk/>
            <pc:sldMk cId="3990089184" sldId="481"/>
            <ac:cxnSpMk id="23" creationId="{8B8AC8EB-C964-CE0B-89FE-8FB61871A00F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4T08:47:50.924" v="10669"/>
        <pc:sldMkLst>
          <pc:docMk/>
          <pc:sldMk cId="1059537069" sldId="482"/>
        </pc:sldMkLst>
        <pc:spChg chg="add mod">
          <ac:chgData name="Nguyen Duc Anh" userId="2b56277e-6cc8-43f3-9c42-990c76e886f1" providerId="ADAL" clId="{C264F09E-3071-4FB3-8BBF-77A865CA1406}" dt="2022-06-24T08:27:20.685" v="10343"/>
          <ac:spMkLst>
            <pc:docMk/>
            <pc:sldMk cId="1059537069" sldId="482"/>
            <ac:spMk id="6" creationId="{92741231-7993-D2C6-6269-61A0C2B082FA}"/>
          </ac:spMkLst>
        </pc:spChg>
        <pc:spChg chg="add mod">
          <ac:chgData name="Nguyen Duc Anh" userId="2b56277e-6cc8-43f3-9c42-990c76e886f1" providerId="ADAL" clId="{C264F09E-3071-4FB3-8BBF-77A865CA1406}" dt="2022-06-24T08:27:31.640" v="10345" actId="113"/>
          <ac:spMkLst>
            <pc:docMk/>
            <pc:sldMk cId="1059537069" sldId="482"/>
            <ac:spMk id="7" creationId="{37F1F04D-9ADA-296A-20FE-373AA1495DCE}"/>
          </ac:spMkLst>
        </pc:spChg>
        <pc:spChg chg="del">
          <ac:chgData name="Nguyen Duc Anh" userId="2b56277e-6cc8-43f3-9c42-990c76e886f1" providerId="ADAL" clId="{C264F09E-3071-4FB3-8BBF-77A865CA1406}" dt="2022-06-24T08:25:51.585" v="10339" actId="478"/>
          <ac:spMkLst>
            <pc:docMk/>
            <pc:sldMk cId="1059537069" sldId="482"/>
            <ac:spMk id="8" creationId="{BA420E10-23EC-10BA-EB2A-2F89C40D9D53}"/>
          </ac:spMkLst>
        </pc:spChg>
        <pc:spChg chg="mod">
          <ac:chgData name="Nguyen Duc Anh" userId="2b56277e-6cc8-43f3-9c42-990c76e886f1" providerId="ADAL" clId="{C264F09E-3071-4FB3-8BBF-77A865CA1406}" dt="2022-06-24T08:31:26.996" v="10346" actId="1076"/>
          <ac:spMkLst>
            <pc:docMk/>
            <pc:sldMk cId="1059537069" sldId="482"/>
            <ac:spMk id="9" creationId="{D3B85D1E-8ABD-CE37-C67F-AB258F451491}"/>
          </ac:spMkLst>
        </pc:spChg>
        <pc:spChg chg="add mod">
          <ac:chgData name="Nguyen Duc Anh" userId="2b56277e-6cc8-43f3-9c42-990c76e886f1" providerId="ADAL" clId="{C264F09E-3071-4FB3-8BBF-77A865CA1406}" dt="2022-06-24T08:27:20.685" v="10343"/>
          <ac:spMkLst>
            <pc:docMk/>
            <pc:sldMk cId="1059537069" sldId="482"/>
            <ac:spMk id="10" creationId="{14C6877B-EAEC-FB5A-9AF5-DBA242293D37}"/>
          </ac:spMkLst>
        </pc:spChg>
        <pc:cxnChg chg="add mod">
          <ac:chgData name="Nguyen Duc Anh" userId="2b56277e-6cc8-43f3-9c42-990c76e886f1" providerId="ADAL" clId="{C264F09E-3071-4FB3-8BBF-77A865CA1406}" dt="2022-06-24T08:27:20.685" v="10343"/>
          <ac:cxnSpMkLst>
            <pc:docMk/>
            <pc:sldMk cId="1059537069" sldId="482"/>
            <ac:cxnSpMk id="11" creationId="{A0E2DC77-CE5F-391D-DD93-35756567B970}"/>
          </ac:cxnSpMkLst>
        </pc:cxnChg>
        <pc:cxnChg chg="add mod">
          <ac:chgData name="Nguyen Duc Anh" userId="2b56277e-6cc8-43f3-9c42-990c76e886f1" providerId="ADAL" clId="{C264F09E-3071-4FB3-8BBF-77A865CA1406}" dt="2022-06-24T08:32:40.036" v="10347" actId="1076"/>
          <ac:cxnSpMkLst>
            <pc:docMk/>
            <pc:sldMk cId="1059537069" sldId="482"/>
            <ac:cxnSpMk id="12" creationId="{5F5D2F51-7324-4E95-32B6-7CE754C5FF49}"/>
          </ac:cxnSpMkLst>
        </pc:cxnChg>
      </pc:sldChg>
      <pc:sldChg chg="addSp delSp modSp add mod delAnim">
        <pc:chgData name="Nguyen Duc Anh" userId="2b56277e-6cc8-43f3-9c42-990c76e886f1" providerId="ADAL" clId="{C264F09E-3071-4FB3-8BBF-77A865CA1406}" dt="2022-06-24T08:42:07.413" v="10370" actId="1076"/>
        <pc:sldMkLst>
          <pc:docMk/>
          <pc:sldMk cId="2700310541" sldId="483"/>
        </pc:sldMkLst>
        <pc:spChg chg="del mod">
          <ac:chgData name="Nguyen Duc Anh" userId="2b56277e-6cc8-43f3-9c42-990c76e886f1" providerId="ADAL" clId="{C264F09E-3071-4FB3-8BBF-77A865CA1406}" dt="2022-06-24T08:41:57.560" v="10363" actId="478"/>
          <ac:spMkLst>
            <pc:docMk/>
            <pc:sldMk cId="2700310541" sldId="483"/>
            <ac:spMk id="6" creationId="{92741231-7993-D2C6-6269-61A0C2B082FA}"/>
          </ac:spMkLst>
        </pc:spChg>
        <pc:spChg chg="del mod">
          <ac:chgData name="Nguyen Duc Anh" userId="2b56277e-6cc8-43f3-9c42-990c76e886f1" providerId="ADAL" clId="{C264F09E-3071-4FB3-8BBF-77A865CA1406}" dt="2022-06-24T08:41:59.428" v="10364" actId="478"/>
          <ac:spMkLst>
            <pc:docMk/>
            <pc:sldMk cId="2700310541" sldId="483"/>
            <ac:spMk id="7" creationId="{37F1F04D-9ADA-296A-20FE-373AA1495DCE}"/>
          </ac:spMkLst>
        </pc:spChg>
        <pc:spChg chg="mod">
          <ac:chgData name="Nguyen Duc Anh" userId="2b56277e-6cc8-43f3-9c42-990c76e886f1" providerId="ADAL" clId="{C264F09E-3071-4FB3-8BBF-77A865CA1406}" dt="2022-06-24T08:33:11.899" v="10351" actId="14100"/>
          <ac:spMkLst>
            <pc:docMk/>
            <pc:sldMk cId="2700310541" sldId="483"/>
            <ac:spMk id="9" creationId="{D3B85D1E-8ABD-CE37-C67F-AB258F451491}"/>
          </ac:spMkLst>
        </pc:spChg>
        <pc:spChg chg="del">
          <ac:chgData name="Nguyen Duc Anh" userId="2b56277e-6cc8-43f3-9c42-990c76e886f1" providerId="ADAL" clId="{C264F09E-3071-4FB3-8BBF-77A865CA1406}" dt="2022-06-24T08:42:00.709" v="10365" actId="478"/>
          <ac:spMkLst>
            <pc:docMk/>
            <pc:sldMk cId="2700310541" sldId="483"/>
            <ac:spMk id="10" creationId="{14C6877B-EAEC-FB5A-9AF5-DBA242293D37}"/>
          </ac:spMkLst>
        </pc:spChg>
        <pc:picChg chg="add mod">
          <ac:chgData name="Nguyen Duc Anh" userId="2b56277e-6cc8-43f3-9c42-990c76e886f1" providerId="ADAL" clId="{C264F09E-3071-4FB3-8BBF-77A865CA1406}" dt="2022-06-24T08:42:07.413" v="10370" actId="1076"/>
          <ac:picMkLst>
            <pc:docMk/>
            <pc:sldMk cId="2700310541" sldId="483"/>
            <ac:picMk id="5" creationId="{DAD2FF2C-75C7-1DF0-DB0A-A497D4F9B487}"/>
          </ac:picMkLst>
        </pc:picChg>
        <pc:cxnChg chg="del">
          <ac:chgData name="Nguyen Duc Anh" userId="2b56277e-6cc8-43f3-9c42-990c76e886f1" providerId="ADAL" clId="{C264F09E-3071-4FB3-8BBF-77A865CA1406}" dt="2022-06-24T08:42:01.757" v="10366" actId="478"/>
          <ac:cxnSpMkLst>
            <pc:docMk/>
            <pc:sldMk cId="2700310541" sldId="483"/>
            <ac:cxnSpMk id="11" creationId="{A0E2DC77-CE5F-391D-DD93-35756567B970}"/>
          </ac:cxnSpMkLst>
        </pc:cxnChg>
        <pc:cxnChg chg="del">
          <ac:chgData name="Nguyen Duc Anh" userId="2b56277e-6cc8-43f3-9c42-990c76e886f1" providerId="ADAL" clId="{C264F09E-3071-4FB3-8BBF-77A865CA1406}" dt="2022-06-24T08:42:02.702" v="10367" actId="478"/>
          <ac:cxnSpMkLst>
            <pc:docMk/>
            <pc:sldMk cId="2700310541" sldId="483"/>
            <ac:cxnSpMk id="12" creationId="{5F5D2F51-7324-4E95-32B6-7CE754C5FF49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4T08:47:55.782" v="10670"/>
        <pc:sldMkLst>
          <pc:docMk/>
          <pc:sldMk cId="3639388896" sldId="484"/>
        </pc:sldMkLst>
        <pc:spChg chg="add mod">
          <ac:chgData name="Nguyen Duc Anh" userId="2b56277e-6cc8-43f3-9c42-990c76e886f1" providerId="ADAL" clId="{C264F09E-3071-4FB3-8BBF-77A865CA1406}" dt="2022-06-24T08:46:34.282" v="10627" actId="20577"/>
          <ac:spMkLst>
            <pc:docMk/>
            <pc:sldMk cId="3639388896" sldId="484"/>
            <ac:spMk id="6" creationId="{325795D2-53AC-C218-EBA6-B315F1C79CA2}"/>
          </ac:spMkLst>
        </pc:spChg>
        <pc:spChg chg="add mod">
          <ac:chgData name="Nguyen Duc Anh" userId="2b56277e-6cc8-43f3-9c42-990c76e886f1" providerId="ADAL" clId="{C264F09E-3071-4FB3-8BBF-77A865CA1406}" dt="2022-06-24T08:46:41.837" v="10655" actId="20577"/>
          <ac:spMkLst>
            <pc:docMk/>
            <pc:sldMk cId="3639388896" sldId="484"/>
            <ac:spMk id="7" creationId="{A31C7765-018D-03FB-B00D-75672BEA9F8D}"/>
          </ac:spMkLst>
        </pc:spChg>
        <pc:spChg chg="add mod">
          <ac:chgData name="Nguyen Duc Anh" userId="2b56277e-6cc8-43f3-9c42-990c76e886f1" providerId="ADAL" clId="{C264F09E-3071-4FB3-8BBF-77A865CA1406}" dt="2022-06-24T08:47:19.053" v="10668" actId="20577"/>
          <ac:spMkLst>
            <pc:docMk/>
            <pc:sldMk cId="3639388896" sldId="484"/>
            <ac:spMk id="8" creationId="{F3123A44-B879-7822-EF0A-157112938138}"/>
          </ac:spMkLst>
        </pc:spChg>
        <pc:picChg chg="del">
          <ac:chgData name="Nguyen Duc Anh" userId="2b56277e-6cc8-43f3-9c42-990c76e886f1" providerId="ADAL" clId="{C264F09E-3071-4FB3-8BBF-77A865CA1406}" dt="2022-06-24T08:42:34.299" v="10372" actId="478"/>
          <ac:picMkLst>
            <pc:docMk/>
            <pc:sldMk cId="3639388896" sldId="484"/>
            <ac:picMk id="5" creationId="{DAD2FF2C-75C7-1DF0-DB0A-A497D4F9B487}"/>
          </ac:picMkLst>
        </pc:picChg>
      </pc:sldChg>
      <pc:sldChg chg="add del">
        <pc:chgData name="Nguyen Duc Anh" userId="2b56277e-6cc8-43f3-9c42-990c76e886f1" providerId="ADAL" clId="{C264F09E-3071-4FB3-8BBF-77A865CA1406}" dt="2022-06-24T08:43:14.633" v="10374"/>
        <pc:sldMkLst>
          <pc:docMk/>
          <pc:sldMk cId="3169870654" sldId="485"/>
        </pc:sldMkLst>
      </pc:sldChg>
      <pc:sldChg chg="addSp delSp modSp new mod">
        <pc:chgData name="Nguyen Duc Anh" userId="2b56277e-6cc8-43f3-9c42-990c76e886f1" providerId="ADAL" clId="{C264F09E-3071-4FB3-8BBF-77A865CA1406}" dt="2022-06-24T09:06:23.613" v="10796" actId="14100"/>
        <pc:sldMkLst>
          <pc:docMk/>
          <pc:sldMk cId="3342741511" sldId="485"/>
        </pc:sldMkLst>
        <pc:spChg chg="del">
          <ac:chgData name="Nguyen Duc Anh" userId="2b56277e-6cc8-43f3-9c42-990c76e886f1" providerId="ADAL" clId="{C264F09E-3071-4FB3-8BBF-77A865CA1406}" dt="2022-06-24T08:55:28.040" v="10672" actId="478"/>
          <ac:spMkLst>
            <pc:docMk/>
            <pc:sldMk cId="3342741511" sldId="485"/>
            <ac:spMk id="2" creationId="{716AAAF8-42C0-0B2C-69D0-66252224BCAE}"/>
          </ac:spMkLst>
        </pc:spChg>
        <pc:spChg chg="del">
          <ac:chgData name="Nguyen Duc Anh" userId="2b56277e-6cc8-43f3-9c42-990c76e886f1" providerId="ADAL" clId="{C264F09E-3071-4FB3-8BBF-77A865CA1406}" dt="2022-06-24T08:55:28.040" v="10672" actId="478"/>
          <ac:spMkLst>
            <pc:docMk/>
            <pc:sldMk cId="3342741511" sldId="485"/>
            <ac:spMk id="3" creationId="{6C3F350B-6BE3-F18A-360C-0F70D35D2DDE}"/>
          </ac:spMkLst>
        </pc:spChg>
        <pc:spChg chg="del">
          <ac:chgData name="Nguyen Duc Anh" userId="2b56277e-6cc8-43f3-9c42-990c76e886f1" providerId="ADAL" clId="{C264F09E-3071-4FB3-8BBF-77A865CA1406}" dt="2022-06-24T08:55:28.040" v="10672" actId="478"/>
          <ac:spMkLst>
            <pc:docMk/>
            <pc:sldMk cId="3342741511" sldId="485"/>
            <ac:spMk id="4" creationId="{68E758FA-30DA-5968-77BF-C27645C0EE94}"/>
          </ac:spMkLst>
        </pc:spChg>
        <pc:spChg chg="add mod">
          <ac:chgData name="Nguyen Duc Anh" userId="2b56277e-6cc8-43f3-9c42-990c76e886f1" providerId="ADAL" clId="{C264F09E-3071-4FB3-8BBF-77A865CA1406}" dt="2022-06-24T09:00:10.282" v="10709"/>
          <ac:spMkLst>
            <pc:docMk/>
            <pc:sldMk cId="3342741511" sldId="485"/>
            <ac:spMk id="5" creationId="{6CFF55E5-4F65-17BB-3F44-6CC22E85DE3D}"/>
          </ac:spMkLst>
        </pc:spChg>
        <pc:spChg chg="add mod">
          <ac:chgData name="Nguyen Duc Anh" userId="2b56277e-6cc8-43f3-9c42-990c76e886f1" providerId="ADAL" clId="{C264F09E-3071-4FB3-8BBF-77A865CA1406}" dt="2022-06-24T09:00:18.573" v="10724" actId="115"/>
          <ac:spMkLst>
            <pc:docMk/>
            <pc:sldMk cId="3342741511" sldId="485"/>
            <ac:spMk id="6" creationId="{0F9D7982-B69E-C32B-CA27-D3EF0D415FBF}"/>
          </ac:spMkLst>
        </pc:spChg>
        <pc:spChg chg="add mod">
          <ac:chgData name="Nguyen Duc Anh" userId="2b56277e-6cc8-43f3-9c42-990c76e886f1" providerId="ADAL" clId="{C264F09E-3071-4FB3-8BBF-77A865CA1406}" dt="2022-06-24T09:01:46.054" v="10737" actId="207"/>
          <ac:spMkLst>
            <pc:docMk/>
            <pc:sldMk cId="3342741511" sldId="485"/>
            <ac:spMk id="8" creationId="{446C3C57-0920-B982-BC05-5DB9B69A6DB0}"/>
          </ac:spMkLst>
        </pc:spChg>
        <pc:spChg chg="add mod">
          <ac:chgData name="Nguyen Duc Anh" userId="2b56277e-6cc8-43f3-9c42-990c76e886f1" providerId="ADAL" clId="{C264F09E-3071-4FB3-8BBF-77A865CA1406}" dt="2022-06-24T09:02:35.330" v="10744" actId="113"/>
          <ac:spMkLst>
            <pc:docMk/>
            <pc:sldMk cId="3342741511" sldId="485"/>
            <ac:spMk id="10" creationId="{E6F37C6B-9923-725F-65A7-4B2EBD9B664D}"/>
          </ac:spMkLst>
        </pc:spChg>
        <pc:spChg chg="add mod">
          <ac:chgData name="Nguyen Duc Anh" userId="2b56277e-6cc8-43f3-9c42-990c76e886f1" providerId="ADAL" clId="{C264F09E-3071-4FB3-8BBF-77A865CA1406}" dt="2022-06-24T09:06:23.613" v="10796" actId="14100"/>
          <ac:spMkLst>
            <pc:docMk/>
            <pc:sldMk cId="3342741511" sldId="485"/>
            <ac:spMk id="11" creationId="{09A3A1CC-774D-9F4D-FFC4-1227193FEFA6}"/>
          </ac:spMkLst>
        </pc:spChg>
      </pc:sldChg>
      <pc:sldChg chg="addSp delSp modSp add mod ord modAnim">
        <pc:chgData name="Nguyen Duc Anh" userId="2b56277e-6cc8-43f3-9c42-990c76e886f1" providerId="ADAL" clId="{C264F09E-3071-4FB3-8BBF-77A865CA1406}" dt="2022-06-24T09:36:42.031" v="10925"/>
        <pc:sldMkLst>
          <pc:docMk/>
          <pc:sldMk cId="486370256" sldId="486"/>
        </pc:sldMkLst>
        <pc:spChg chg="del">
          <ac:chgData name="Nguyen Duc Anh" userId="2b56277e-6cc8-43f3-9c42-990c76e886f1" providerId="ADAL" clId="{C264F09E-3071-4FB3-8BBF-77A865CA1406}" dt="2022-06-24T08:55:35.301" v="10674" actId="478"/>
          <ac:spMkLst>
            <pc:docMk/>
            <pc:sldMk cId="486370256" sldId="486"/>
            <ac:spMk id="6" creationId="{325795D2-53AC-C218-EBA6-B315F1C79CA2}"/>
          </ac:spMkLst>
        </pc:spChg>
        <pc:spChg chg="del">
          <ac:chgData name="Nguyen Duc Anh" userId="2b56277e-6cc8-43f3-9c42-990c76e886f1" providerId="ADAL" clId="{C264F09E-3071-4FB3-8BBF-77A865CA1406}" dt="2022-06-24T08:55:37.042" v="10676" actId="478"/>
          <ac:spMkLst>
            <pc:docMk/>
            <pc:sldMk cId="486370256" sldId="486"/>
            <ac:spMk id="7" creationId="{A31C7765-018D-03FB-B00D-75672BEA9F8D}"/>
          </ac:spMkLst>
        </pc:spChg>
        <pc:spChg chg="del">
          <ac:chgData name="Nguyen Duc Anh" userId="2b56277e-6cc8-43f3-9c42-990c76e886f1" providerId="ADAL" clId="{C264F09E-3071-4FB3-8BBF-77A865CA1406}" dt="2022-06-24T08:55:36.399" v="10675" actId="478"/>
          <ac:spMkLst>
            <pc:docMk/>
            <pc:sldMk cId="486370256" sldId="486"/>
            <ac:spMk id="8" creationId="{F3123A44-B879-7822-EF0A-157112938138}"/>
          </ac:spMkLst>
        </pc:spChg>
        <pc:spChg chg="add mod">
          <ac:chgData name="Nguyen Duc Anh" userId="2b56277e-6cc8-43f3-9c42-990c76e886f1" providerId="ADAL" clId="{C264F09E-3071-4FB3-8BBF-77A865CA1406}" dt="2022-06-24T09:36:37.287" v="10924" actId="164"/>
          <ac:spMkLst>
            <pc:docMk/>
            <pc:sldMk cId="486370256" sldId="486"/>
            <ac:spMk id="10" creationId="{4853E808-12E9-FFE7-6D06-10F6E29C66E9}"/>
          </ac:spMkLst>
        </pc:spChg>
        <pc:spChg chg="add mod">
          <ac:chgData name="Nguyen Duc Anh" userId="2b56277e-6cc8-43f3-9c42-990c76e886f1" providerId="ADAL" clId="{C264F09E-3071-4FB3-8BBF-77A865CA1406}" dt="2022-06-24T09:36:37.287" v="10924" actId="164"/>
          <ac:spMkLst>
            <pc:docMk/>
            <pc:sldMk cId="486370256" sldId="486"/>
            <ac:spMk id="11" creationId="{82D7B600-9883-591A-64F8-5BB8C50202B2}"/>
          </ac:spMkLst>
        </pc:spChg>
        <pc:spChg chg="add mod">
          <ac:chgData name="Nguyen Duc Anh" userId="2b56277e-6cc8-43f3-9c42-990c76e886f1" providerId="ADAL" clId="{C264F09E-3071-4FB3-8BBF-77A865CA1406}" dt="2022-06-24T09:36:37.287" v="10924" actId="164"/>
          <ac:spMkLst>
            <pc:docMk/>
            <pc:sldMk cId="486370256" sldId="486"/>
            <ac:spMk id="12" creationId="{EE73ACA3-9FEB-91E0-F01E-2E0C8FD0B6DC}"/>
          </ac:spMkLst>
        </pc:spChg>
        <pc:spChg chg="add mod">
          <ac:chgData name="Nguyen Duc Anh" userId="2b56277e-6cc8-43f3-9c42-990c76e886f1" providerId="ADAL" clId="{C264F09E-3071-4FB3-8BBF-77A865CA1406}" dt="2022-06-24T08:57:02.160" v="10697" actId="571"/>
          <ac:spMkLst>
            <pc:docMk/>
            <pc:sldMk cId="486370256" sldId="486"/>
            <ac:spMk id="14" creationId="{C7320A09-3AEB-3D54-94F4-1257025F3323}"/>
          </ac:spMkLst>
        </pc:spChg>
        <pc:spChg chg="add mod">
          <ac:chgData name="Nguyen Duc Anh" userId="2b56277e-6cc8-43f3-9c42-990c76e886f1" providerId="ADAL" clId="{C264F09E-3071-4FB3-8BBF-77A865CA1406}" dt="2022-06-24T08:57:04.970" v="10699" actId="571"/>
          <ac:spMkLst>
            <pc:docMk/>
            <pc:sldMk cId="486370256" sldId="486"/>
            <ac:spMk id="16" creationId="{882A310B-E4A5-169D-6BDA-3D0F80E1B7DC}"/>
          </ac:spMkLst>
        </pc:spChg>
        <pc:spChg chg="add mod">
          <ac:chgData name="Nguyen Duc Anh" userId="2b56277e-6cc8-43f3-9c42-990c76e886f1" providerId="ADAL" clId="{C264F09E-3071-4FB3-8BBF-77A865CA1406}" dt="2022-06-24T09:36:37.287" v="10924" actId="164"/>
          <ac:spMkLst>
            <pc:docMk/>
            <pc:sldMk cId="486370256" sldId="486"/>
            <ac:spMk id="17" creationId="{76B4B385-5D4D-E27A-17B7-F8C0C19E20E2}"/>
          </ac:spMkLst>
        </pc:spChg>
        <pc:spChg chg="add mod">
          <ac:chgData name="Nguyen Duc Anh" userId="2b56277e-6cc8-43f3-9c42-990c76e886f1" providerId="ADAL" clId="{C264F09E-3071-4FB3-8BBF-77A865CA1406}" dt="2022-06-24T09:36:37.287" v="10924" actId="164"/>
          <ac:spMkLst>
            <pc:docMk/>
            <pc:sldMk cId="486370256" sldId="486"/>
            <ac:spMk id="23" creationId="{5A533890-D7FC-24B8-F390-F70F709A5E63}"/>
          </ac:spMkLst>
        </pc:spChg>
        <pc:grpChg chg="add mod">
          <ac:chgData name="Nguyen Duc Anh" userId="2b56277e-6cc8-43f3-9c42-990c76e886f1" providerId="ADAL" clId="{C264F09E-3071-4FB3-8BBF-77A865CA1406}" dt="2022-06-24T09:36:37.287" v="10924" actId="164"/>
          <ac:grpSpMkLst>
            <pc:docMk/>
            <pc:sldMk cId="486370256" sldId="486"/>
            <ac:grpSpMk id="24" creationId="{08520034-C248-2133-31C1-59761AD27D97}"/>
          </ac:grpSpMkLst>
        </pc:grpChg>
        <pc:picChg chg="add mod">
          <ac:chgData name="Nguyen Duc Anh" userId="2b56277e-6cc8-43f3-9c42-990c76e886f1" providerId="ADAL" clId="{C264F09E-3071-4FB3-8BBF-77A865CA1406}" dt="2022-06-24T08:55:53.420" v="10681" actId="1076"/>
          <ac:picMkLst>
            <pc:docMk/>
            <pc:sldMk cId="486370256" sldId="486"/>
            <ac:picMk id="5" creationId="{97A5C7A3-C3D0-64A6-7D1D-B9F91569EE2E}"/>
          </ac:picMkLst>
        </pc:picChg>
        <pc:picChg chg="add mod">
          <ac:chgData name="Nguyen Duc Anh" userId="2b56277e-6cc8-43f3-9c42-990c76e886f1" providerId="ADAL" clId="{C264F09E-3071-4FB3-8BBF-77A865CA1406}" dt="2022-06-24T08:57:02.160" v="10697" actId="571"/>
          <ac:picMkLst>
            <pc:docMk/>
            <pc:sldMk cId="486370256" sldId="486"/>
            <ac:picMk id="13" creationId="{68F5A6D4-BB8D-3FB7-3B50-9F528B51718B}"/>
          </ac:picMkLst>
        </pc:picChg>
        <pc:picChg chg="add mod">
          <ac:chgData name="Nguyen Duc Anh" userId="2b56277e-6cc8-43f3-9c42-990c76e886f1" providerId="ADAL" clId="{C264F09E-3071-4FB3-8BBF-77A865CA1406}" dt="2022-06-24T08:57:04.970" v="10699" actId="571"/>
          <ac:picMkLst>
            <pc:docMk/>
            <pc:sldMk cId="486370256" sldId="486"/>
            <ac:picMk id="15" creationId="{6BED5B09-8730-97D8-B654-99A31D845974}"/>
          </ac:picMkLst>
        </pc:picChg>
        <pc:cxnChg chg="add mod">
          <ac:chgData name="Nguyen Duc Anh" userId="2b56277e-6cc8-43f3-9c42-990c76e886f1" providerId="ADAL" clId="{C264F09E-3071-4FB3-8BBF-77A865CA1406}" dt="2022-06-24T09:36:37.287" v="10924" actId="164"/>
          <ac:cxnSpMkLst>
            <pc:docMk/>
            <pc:sldMk cId="486370256" sldId="486"/>
            <ac:cxnSpMk id="19" creationId="{7EA82E5B-14AB-9D90-6BE7-9DE127E6EB07}"/>
          </ac:cxnSpMkLst>
        </pc:cxnChg>
        <pc:cxnChg chg="add mod">
          <ac:chgData name="Nguyen Duc Anh" userId="2b56277e-6cc8-43f3-9c42-990c76e886f1" providerId="ADAL" clId="{C264F09E-3071-4FB3-8BBF-77A865CA1406}" dt="2022-06-24T09:36:37.287" v="10924" actId="164"/>
          <ac:cxnSpMkLst>
            <pc:docMk/>
            <pc:sldMk cId="486370256" sldId="486"/>
            <ac:cxnSpMk id="20" creationId="{FE3EE192-2F0B-ECEA-405F-4FA91CE9C020}"/>
          </ac:cxnSpMkLst>
        </pc:cxnChg>
      </pc:sldChg>
      <pc:sldChg chg="addSp delSp modSp add mod modAnim">
        <pc:chgData name="Nguyen Duc Anh" userId="2b56277e-6cc8-43f3-9c42-990c76e886f1" providerId="ADAL" clId="{C264F09E-3071-4FB3-8BBF-77A865CA1406}" dt="2022-06-25T09:07:18.089" v="12926" actId="21"/>
        <pc:sldMkLst>
          <pc:docMk/>
          <pc:sldMk cId="1210037797" sldId="487"/>
        </pc:sldMkLst>
        <pc:spChg chg="add del mod">
          <ac:chgData name="Nguyen Duc Anh" userId="2b56277e-6cc8-43f3-9c42-990c76e886f1" providerId="ADAL" clId="{C264F09E-3071-4FB3-8BBF-77A865CA1406}" dt="2022-06-24T09:41:38.896" v="10975" actId="478"/>
          <ac:spMkLst>
            <pc:docMk/>
            <pc:sldMk cId="1210037797" sldId="487"/>
            <ac:spMk id="3" creationId="{3FB255B8-8C8D-15D2-546B-727DB16E381D}"/>
          </ac:spMkLst>
        </pc:spChg>
        <pc:spChg chg="add del mod">
          <ac:chgData name="Nguyen Duc Anh" userId="2b56277e-6cc8-43f3-9c42-990c76e886f1" providerId="ADAL" clId="{C264F09E-3071-4FB3-8BBF-77A865CA1406}" dt="2022-06-24T09:41:30.472" v="10968" actId="478"/>
          <ac:spMkLst>
            <pc:docMk/>
            <pc:sldMk cId="1210037797" sldId="487"/>
            <ac:spMk id="7" creationId="{DBB62097-D750-8924-6E42-96515C1DD5E3}"/>
          </ac:spMkLst>
        </pc:spChg>
        <pc:spChg chg="del">
          <ac:chgData name="Nguyen Duc Anh" userId="2b56277e-6cc8-43f3-9c42-990c76e886f1" providerId="ADAL" clId="{C264F09E-3071-4FB3-8BBF-77A865CA1406}" dt="2022-06-24T09:07:04.789" v="10798" actId="478"/>
          <ac:spMkLst>
            <pc:docMk/>
            <pc:sldMk cId="1210037797" sldId="487"/>
            <ac:spMk id="8" creationId="{446C3C57-0920-B982-BC05-5DB9B69A6DB0}"/>
          </ac:spMkLst>
        </pc:spChg>
        <pc:spChg chg="add del mod">
          <ac:chgData name="Nguyen Duc Anh" userId="2b56277e-6cc8-43f3-9c42-990c76e886f1" providerId="ADAL" clId="{C264F09E-3071-4FB3-8BBF-77A865CA1406}" dt="2022-06-24T09:41:32.953" v="10969" actId="478"/>
          <ac:spMkLst>
            <pc:docMk/>
            <pc:sldMk cId="1210037797" sldId="487"/>
            <ac:spMk id="9" creationId="{54230826-9A78-1804-9423-6C8DA02FB602}"/>
          </ac:spMkLst>
        </pc:spChg>
        <pc:spChg chg="del mod">
          <ac:chgData name="Nguyen Duc Anh" userId="2b56277e-6cc8-43f3-9c42-990c76e886f1" providerId="ADAL" clId="{C264F09E-3071-4FB3-8BBF-77A865CA1406}" dt="2022-06-24T09:08:15.123" v="10815" actId="478"/>
          <ac:spMkLst>
            <pc:docMk/>
            <pc:sldMk cId="1210037797" sldId="487"/>
            <ac:spMk id="10" creationId="{E6F37C6B-9923-725F-65A7-4B2EBD9B664D}"/>
          </ac:spMkLst>
        </pc:spChg>
        <pc:spChg chg="mod">
          <ac:chgData name="Nguyen Duc Anh" userId="2b56277e-6cc8-43f3-9c42-990c76e886f1" providerId="ADAL" clId="{C264F09E-3071-4FB3-8BBF-77A865CA1406}" dt="2022-06-24T09:12:03.161" v="10829" actId="1076"/>
          <ac:spMkLst>
            <pc:docMk/>
            <pc:sldMk cId="1210037797" sldId="487"/>
            <ac:spMk id="11" creationId="{09A3A1CC-774D-9F4D-FFC4-1227193FEFA6}"/>
          </ac:spMkLst>
        </pc:spChg>
        <pc:spChg chg="add del mod">
          <ac:chgData name="Nguyen Duc Anh" userId="2b56277e-6cc8-43f3-9c42-990c76e886f1" providerId="ADAL" clId="{C264F09E-3071-4FB3-8BBF-77A865CA1406}" dt="2022-06-25T09:07:18.089" v="12926" actId="21"/>
          <ac:spMkLst>
            <pc:docMk/>
            <pc:sldMk cId="1210037797" sldId="487"/>
            <ac:spMk id="12" creationId="{44072CAB-8CF7-3F20-12B4-D85DC0F1CB49}"/>
          </ac:spMkLst>
        </pc:spChg>
        <pc:spChg chg="add del mod">
          <ac:chgData name="Nguyen Duc Anh" userId="2b56277e-6cc8-43f3-9c42-990c76e886f1" providerId="ADAL" clId="{C264F09E-3071-4FB3-8BBF-77A865CA1406}" dt="2022-06-24T09:41:36.115" v="10971" actId="478"/>
          <ac:spMkLst>
            <pc:docMk/>
            <pc:sldMk cId="1210037797" sldId="487"/>
            <ac:spMk id="12" creationId="{D66C5DB9-72F6-4796-5FA1-652CEA403CDC}"/>
          </ac:spMkLst>
        </pc:spChg>
        <pc:spChg chg="add del">
          <ac:chgData name="Nguyen Duc Anh" userId="2b56277e-6cc8-43f3-9c42-990c76e886f1" providerId="ADAL" clId="{C264F09E-3071-4FB3-8BBF-77A865CA1406}" dt="2022-06-24T11:14:07.916" v="12403" actId="22"/>
          <ac:spMkLst>
            <pc:docMk/>
            <pc:sldMk cId="1210037797" sldId="487"/>
            <ac:spMk id="13" creationId="{9F0A6EEE-D820-C543-075E-AF46BD62BFF8}"/>
          </ac:spMkLst>
        </pc:spChg>
        <pc:spChg chg="add mod">
          <ac:chgData name="Nguyen Duc Anh" userId="2b56277e-6cc8-43f3-9c42-990c76e886f1" providerId="ADAL" clId="{C264F09E-3071-4FB3-8BBF-77A865CA1406}" dt="2022-06-24T09:46:22.490" v="11362" actId="1076"/>
          <ac:spMkLst>
            <pc:docMk/>
            <pc:sldMk cId="1210037797" sldId="487"/>
            <ac:spMk id="16" creationId="{F974C96E-08C7-C3EF-8A77-B2CBECD70A9E}"/>
          </ac:spMkLst>
        </pc:spChg>
        <pc:spChg chg="add mod">
          <ac:chgData name="Nguyen Duc Anh" userId="2b56277e-6cc8-43f3-9c42-990c76e886f1" providerId="ADAL" clId="{C264F09E-3071-4FB3-8BBF-77A865CA1406}" dt="2022-06-24T09:45:46.133" v="11312" actId="1076"/>
          <ac:spMkLst>
            <pc:docMk/>
            <pc:sldMk cId="1210037797" sldId="487"/>
            <ac:spMk id="17" creationId="{DEEE29B7-6DF5-5CE8-449C-27F0922002B4}"/>
          </ac:spMkLst>
        </pc:spChg>
        <pc:spChg chg="add mod">
          <ac:chgData name="Nguyen Duc Anh" userId="2b56277e-6cc8-43f3-9c42-990c76e886f1" providerId="ADAL" clId="{C264F09E-3071-4FB3-8BBF-77A865CA1406}" dt="2022-06-24T09:45:48.690" v="11313" actId="1076"/>
          <ac:spMkLst>
            <pc:docMk/>
            <pc:sldMk cId="1210037797" sldId="487"/>
            <ac:spMk id="19" creationId="{A0BF6893-FF1A-8DA5-0CAF-67E362D67DF2}"/>
          </ac:spMkLst>
        </pc:spChg>
        <pc:spChg chg="add mod">
          <ac:chgData name="Nguyen Duc Anh" userId="2b56277e-6cc8-43f3-9c42-990c76e886f1" providerId="ADAL" clId="{C264F09E-3071-4FB3-8BBF-77A865CA1406}" dt="2022-06-24T11:17:10.882" v="12507" actId="20577"/>
          <ac:spMkLst>
            <pc:docMk/>
            <pc:sldMk cId="1210037797" sldId="487"/>
            <ac:spMk id="20" creationId="{D8EAD84C-E6CE-8726-8AB2-BBD8AF239626}"/>
          </ac:spMkLst>
        </pc:spChg>
        <pc:spChg chg="add mod">
          <ac:chgData name="Nguyen Duc Anh" userId="2b56277e-6cc8-43f3-9c42-990c76e886f1" providerId="ADAL" clId="{C264F09E-3071-4FB3-8BBF-77A865CA1406}" dt="2022-06-24T11:16:35.850" v="12471" actId="255"/>
          <ac:spMkLst>
            <pc:docMk/>
            <pc:sldMk cId="1210037797" sldId="487"/>
            <ac:spMk id="21" creationId="{1328B02E-10F9-A6C3-DEF0-654DD6C42E0D}"/>
          </ac:spMkLst>
        </pc:spChg>
        <pc:spChg chg="add del mod">
          <ac:chgData name="Nguyen Duc Anh" userId="2b56277e-6cc8-43f3-9c42-990c76e886f1" providerId="ADAL" clId="{C264F09E-3071-4FB3-8BBF-77A865CA1406}" dt="2022-06-24T09:44:11.943" v="11092"/>
          <ac:spMkLst>
            <pc:docMk/>
            <pc:sldMk cId="1210037797" sldId="487"/>
            <ac:spMk id="22" creationId="{EB445489-C162-55CF-0574-FED8921C9D15}"/>
          </ac:spMkLst>
        </pc:spChg>
        <pc:spChg chg="add del mod">
          <ac:chgData name="Nguyen Duc Anh" userId="2b56277e-6cc8-43f3-9c42-990c76e886f1" providerId="ADAL" clId="{C264F09E-3071-4FB3-8BBF-77A865CA1406}" dt="2022-06-24T09:44:11.943" v="11092"/>
          <ac:spMkLst>
            <pc:docMk/>
            <pc:sldMk cId="1210037797" sldId="487"/>
            <ac:spMk id="24" creationId="{BF16137A-D52F-17B6-FFC2-A088745084A9}"/>
          </ac:spMkLst>
        </pc:spChg>
        <pc:spChg chg="add del mod">
          <ac:chgData name="Nguyen Duc Anh" userId="2b56277e-6cc8-43f3-9c42-990c76e886f1" providerId="ADAL" clId="{C264F09E-3071-4FB3-8BBF-77A865CA1406}" dt="2022-06-24T09:44:11.943" v="11092"/>
          <ac:spMkLst>
            <pc:docMk/>
            <pc:sldMk cId="1210037797" sldId="487"/>
            <ac:spMk id="25" creationId="{B5332EED-6E85-3F2F-882B-88B92561A649}"/>
          </ac:spMkLst>
        </pc:spChg>
        <pc:spChg chg="add del mod">
          <ac:chgData name="Nguyen Duc Anh" userId="2b56277e-6cc8-43f3-9c42-990c76e886f1" providerId="ADAL" clId="{C264F09E-3071-4FB3-8BBF-77A865CA1406}" dt="2022-06-24T09:44:11.943" v="11092"/>
          <ac:spMkLst>
            <pc:docMk/>
            <pc:sldMk cId="1210037797" sldId="487"/>
            <ac:spMk id="26" creationId="{49F48245-3E48-CDB4-DFEB-37FED5CFDF27}"/>
          </ac:spMkLst>
        </pc:spChg>
        <pc:spChg chg="add mod">
          <ac:chgData name="Nguyen Duc Anh" userId="2b56277e-6cc8-43f3-9c42-990c76e886f1" providerId="ADAL" clId="{C264F09E-3071-4FB3-8BBF-77A865CA1406}" dt="2022-06-24T09:59:10.238" v="11709" actId="20577"/>
          <ac:spMkLst>
            <pc:docMk/>
            <pc:sldMk cId="1210037797" sldId="487"/>
            <ac:spMk id="28" creationId="{B0A0930A-BF37-1D85-26E2-577212A200C3}"/>
          </ac:spMkLst>
        </pc:spChg>
        <pc:cxnChg chg="add del mod">
          <ac:chgData name="Nguyen Duc Anh" userId="2b56277e-6cc8-43f3-9c42-990c76e886f1" providerId="ADAL" clId="{C264F09E-3071-4FB3-8BBF-77A865CA1406}" dt="2022-06-24T09:41:35.162" v="10970" actId="478"/>
          <ac:cxnSpMkLst>
            <pc:docMk/>
            <pc:sldMk cId="1210037797" sldId="487"/>
            <ac:cxnSpMk id="13" creationId="{0157E2F8-0E53-F47E-33A8-8C674B541454}"/>
          </ac:cxnSpMkLst>
        </pc:cxnChg>
        <pc:cxnChg chg="add del mod">
          <ac:chgData name="Nguyen Duc Anh" userId="2b56277e-6cc8-43f3-9c42-990c76e886f1" providerId="ADAL" clId="{C264F09E-3071-4FB3-8BBF-77A865CA1406}" dt="2022-06-24T09:41:37.876" v="10974" actId="478"/>
          <ac:cxnSpMkLst>
            <pc:docMk/>
            <pc:sldMk cId="1210037797" sldId="487"/>
            <ac:cxnSpMk id="14" creationId="{2279981A-0304-D606-89C7-1C88F1820EAF}"/>
          </ac:cxnSpMkLst>
        </pc:cxnChg>
        <pc:cxnChg chg="add del mod">
          <ac:chgData name="Nguyen Duc Anh" userId="2b56277e-6cc8-43f3-9c42-990c76e886f1" providerId="ADAL" clId="{C264F09E-3071-4FB3-8BBF-77A865CA1406}" dt="2022-06-24T09:41:36.867" v="10972" actId="478"/>
          <ac:cxnSpMkLst>
            <pc:docMk/>
            <pc:sldMk cId="1210037797" sldId="487"/>
            <ac:cxnSpMk id="15" creationId="{934BAAAC-9836-8B3C-463D-34EFDB51251C}"/>
          </ac:cxnSpMkLst>
        </pc:cxnChg>
        <pc:cxnChg chg="add mod">
          <ac:chgData name="Nguyen Duc Anh" userId="2b56277e-6cc8-43f3-9c42-990c76e886f1" providerId="ADAL" clId="{C264F09E-3071-4FB3-8BBF-77A865CA1406}" dt="2022-06-24T09:45:44.310" v="11311" actId="1076"/>
          <ac:cxnSpMkLst>
            <pc:docMk/>
            <pc:sldMk cId="1210037797" sldId="487"/>
            <ac:cxnSpMk id="18" creationId="{4808CAFE-B5B2-51BF-762F-D069ABB414F1}"/>
          </ac:cxnSpMkLst>
        </pc:cxnChg>
        <pc:cxnChg chg="add del mod">
          <ac:chgData name="Nguyen Duc Anh" userId="2b56277e-6cc8-43f3-9c42-990c76e886f1" providerId="ADAL" clId="{C264F09E-3071-4FB3-8BBF-77A865CA1406}" dt="2022-06-24T09:44:11.943" v="11092"/>
          <ac:cxnSpMkLst>
            <pc:docMk/>
            <pc:sldMk cId="1210037797" sldId="487"/>
            <ac:cxnSpMk id="23" creationId="{9EC3E96B-E70F-0AE5-3F3F-9B2AFF704E22}"/>
          </ac:cxnSpMkLst>
        </pc:cxnChg>
      </pc:sldChg>
      <pc:sldChg chg="addSp delSp modSp add mod ord modAnim">
        <pc:chgData name="Nguyen Duc Anh" userId="2b56277e-6cc8-43f3-9c42-990c76e886f1" providerId="ADAL" clId="{C264F09E-3071-4FB3-8BBF-77A865CA1406}" dt="2022-06-24T09:58:39.122" v="11699"/>
        <pc:sldMkLst>
          <pc:docMk/>
          <pc:sldMk cId="634147318" sldId="488"/>
        </pc:sldMkLst>
        <pc:spChg chg="add mod">
          <ac:chgData name="Nguyen Duc Anh" userId="2b56277e-6cc8-43f3-9c42-990c76e886f1" providerId="ADAL" clId="{C264F09E-3071-4FB3-8BBF-77A865CA1406}" dt="2022-06-24T09:57:04.578" v="11660" actId="20577"/>
          <ac:spMkLst>
            <pc:docMk/>
            <pc:sldMk cId="634147318" sldId="488"/>
            <ac:spMk id="4" creationId="{003E68F7-EB13-A3BE-64D3-5F0DB730AF4E}"/>
          </ac:spMkLst>
        </pc:spChg>
        <pc:spChg chg="add mod">
          <ac:chgData name="Nguyen Duc Anh" userId="2b56277e-6cc8-43f3-9c42-990c76e886f1" providerId="ADAL" clId="{C264F09E-3071-4FB3-8BBF-77A865CA1406}" dt="2022-06-24T09:56:46.210" v="11641" actId="20577"/>
          <ac:spMkLst>
            <pc:docMk/>
            <pc:sldMk cId="634147318" sldId="488"/>
            <ac:spMk id="16" creationId="{435D3136-CFF4-E432-8EC4-4E6C3B3C50A9}"/>
          </ac:spMkLst>
        </pc:spChg>
        <pc:spChg chg="add mod">
          <ac:chgData name="Nguyen Duc Anh" userId="2b56277e-6cc8-43f3-9c42-990c76e886f1" providerId="ADAL" clId="{C264F09E-3071-4FB3-8BBF-77A865CA1406}" dt="2022-06-24T09:56:58.641" v="11654" actId="14100"/>
          <ac:spMkLst>
            <pc:docMk/>
            <pc:sldMk cId="634147318" sldId="488"/>
            <ac:spMk id="18" creationId="{95A3CEE3-BBAA-7C86-2DA2-DD0DFC335EA9}"/>
          </ac:spMkLst>
        </pc:spChg>
        <pc:spChg chg="add del mod">
          <ac:chgData name="Nguyen Duc Anh" userId="2b56277e-6cc8-43f3-9c42-990c76e886f1" providerId="ADAL" clId="{C264F09E-3071-4FB3-8BBF-77A865CA1406}" dt="2022-06-24T09:52:08.647" v="11461" actId="478"/>
          <ac:spMkLst>
            <pc:docMk/>
            <pc:sldMk cId="634147318" sldId="488"/>
            <ac:spMk id="20" creationId="{5FCEF0E1-4FCB-E1BE-EFF4-FCE89B315545}"/>
          </ac:spMkLst>
        </pc:spChg>
        <pc:spChg chg="add mod">
          <ac:chgData name="Nguyen Duc Anh" userId="2b56277e-6cc8-43f3-9c42-990c76e886f1" providerId="ADAL" clId="{C264F09E-3071-4FB3-8BBF-77A865CA1406}" dt="2022-06-24T09:57:10.808" v="11665" actId="14100"/>
          <ac:spMkLst>
            <pc:docMk/>
            <pc:sldMk cId="634147318" sldId="488"/>
            <ac:spMk id="22" creationId="{CA9BD421-F16E-B927-F7CD-1572EE214E87}"/>
          </ac:spMkLst>
        </pc:spChg>
        <pc:spChg chg="add mod">
          <ac:chgData name="Nguyen Duc Anh" userId="2b56277e-6cc8-43f3-9c42-990c76e886f1" providerId="ADAL" clId="{C264F09E-3071-4FB3-8BBF-77A865CA1406}" dt="2022-06-24T09:53:25.401" v="11523" actId="14100"/>
          <ac:spMkLst>
            <pc:docMk/>
            <pc:sldMk cId="634147318" sldId="488"/>
            <ac:spMk id="24" creationId="{668F7FF4-F688-40F7-C1B4-14FBC672889D}"/>
          </ac:spMkLst>
        </pc:spChg>
        <pc:spChg chg="add mod">
          <ac:chgData name="Nguyen Duc Anh" userId="2b56277e-6cc8-43f3-9c42-990c76e886f1" providerId="ADAL" clId="{C264F09E-3071-4FB3-8BBF-77A865CA1406}" dt="2022-06-24T09:53:40.880" v="11543" actId="20577"/>
          <ac:spMkLst>
            <pc:docMk/>
            <pc:sldMk cId="634147318" sldId="488"/>
            <ac:spMk id="25" creationId="{287F1E50-BA09-02ED-0E50-A85884F66405}"/>
          </ac:spMkLst>
        </pc:spChg>
        <pc:spChg chg="add mod">
          <ac:chgData name="Nguyen Duc Anh" userId="2b56277e-6cc8-43f3-9c42-990c76e886f1" providerId="ADAL" clId="{C264F09E-3071-4FB3-8BBF-77A865CA1406}" dt="2022-06-24T09:58:05.841" v="11693" actId="20577"/>
          <ac:spMkLst>
            <pc:docMk/>
            <pc:sldMk cId="634147318" sldId="488"/>
            <ac:spMk id="26" creationId="{17025CB2-C11C-86FB-22EC-1C312260B616}"/>
          </ac:spMkLst>
        </pc:spChg>
        <pc:cxnChg chg="add mod">
          <ac:chgData name="Nguyen Duc Anh" userId="2b56277e-6cc8-43f3-9c42-990c76e886f1" providerId="ADAL" clId="{C264F09E-3071-4FB3-8BBF-77A865CA1406}" dt="2022-06-24T09:56:46.210" v="11641" actId="20577"/>
          <ac:cxnSpMkLst>
            <pc:docMk/>
            <pc:sldMk cId="634147318" sldId="488"/>
            <ac:cxnSpMk id="17" creationId="{569F7E12-0776-14F9-5D47-3D2761FE25A0}"/>
          </ac:cxnSpMkLst>
        </pc:cxnChg>
        <pc:cxnChg chg="add mod">
          <ac:chgData name="Nguyen Duc Anh" userId="2b56277e-6cc8-43f3-9c42-990c76e886f1" providerId="ADAL" clId="{C264F09E-3071-4FB3-8BBF-77A865CA1406}" dt="2022-06-24T09:51:28.671" v="11458"/>
          <ac:cxnSpMkLst>
            <pc:docMk/>
            <pc:sldMk cId="634147318" sldId="488"/>
            <ac:cxnSpMk id="19" creationId="{F5C80DCA-7FB4-9F6E-2254-845BC5A23D46}"/>
          </ac:cxnSpMkLst>
        </pc:cxnChg>
        <pc:cxnChg chg="add mod">
          <ac:chgData name="Nguyen Duc Anh" userId="2b56277e-6cc8-43f3-9c42-990c76e886f1" providerId="ADAL" clId="{C264F09E-3071-4FB3-8BBF-77A865CA1406}" dt="2022-06-24T09:57:57.127" v="11688" actId="14100"/>
          <ac:cxnSpMkLst>
            <pc:docMk/>
            <pc:sldMk cId="634147318" sldId="488"/>
            <ac:cxnSpMk id="21" creationId="{0712DB32-5486-65AE-12E1-2A6F965A6939}"/>
          </ac:cxnSpMkLst>
        </pc:cxnChg>
        <pc:cxnChg chg="add mod">
          <ac:chgData name="Nguyen Duc Anh" userId="2b56277e-6cc8-43f3-9c42-990c76e886f1" providerId="ADAL" clId="{C264F09E-3071-4FB3-8BBF-77A865CA1406}" dt="2022-06-24T09:51:39.395" v="11460" actId="1076"/>
          <ac:cxnSpMkLst>
            <pc:docMk/>
            <pc:sldMk cId="634147318" sldId="488"/>
            <ac:cxnSpMk id="23" creationId="{616504B4-EF79-0CC2-5F56-5C81AD2FDC9F}"/>
          </ac:cxnSpMkLst>
        </pc:cxnChg>
        <pc:cxnChg chg="add mod">
          <ac:chgData name="Nguyen Duc Anh" userId="2b56277e-6cc8-43f3-9c42-990c76e886f1" providerId="ADAL" clId="{C264F09E-3071-4FB3-8BBF-77A865CA1406}" dt="2022-06-24T09:58:29.584" v="11697" actId="14100"/>
          <ac:cxnSpMkLst>
            <pc:docMk/>
            <pc:sldMk cId="634147318" sldId="488"/>
            <ac:cxnSpMk id="27" creationId="{D8328EDA-AB4D-7880-F34B-F3C42C924883}"/>
          </ac:cxnSpMkLst>
        </pc:cxnChg>
      </pc:sldChg>
      <pc:sldChg chg="addSp delSp modSp add mod ord delAnim modAnim">
        <pc:chgData name="Nguyen Duc Anh" userId="2b56277e-6cc8-43f3-9c42-990c76e886f1" providerId="ADAL" clId="{C264F09E-3071-4FB3-8BBF-77A865CA1406}" dt="2022-06-25T09:07:25.247" v="12929"/>
        <pc:sldMkLst>
          <pc:docMk/>
          <pc:sldMk cId="705692330" sldId="489"/>
        </pc:sldMkLst>
        <pc:spChg chg="add mod">
          <ac:chgData name="Nguyen Duc Anh" userId="2b56277e-6cc8-43f3-9c42-990c76e886f1" providerId="ADAL" clId="{C264F09E-3071-4FB3-8BBF-77A865CA1406}" dt="2022-06-24T10:00:58.830" v="11735" actId="20577"/>
          <ac:spMkLst>
            <pc:docMk/>
            <pc:sldMk cId="705692330" sldId="489"/>
            <ac:spMk id="2" creationId="{0F24CE70-436A-7FBA-D906-FDA192F71B16}"/>
          </ac:spMkLst>
        </pc:spChg>
        <pc:spChg chg="mod">
          <ac:chgData name="Nguyen Duc Anh" userId="2b56277e-6cc8-43f3-9c42-990c76e886f1" providerId="ADAL" clId="{C264F09E-3071-4FB3-8BBF-77A865CA1406}" dt="2022-06-24T09:48:02.811" v="11389" actId="20577"/>
          <ac:spMkLst>
            <pc:docMk/>
            <pc:sldMk cId="705692330" sldId="489"/>
            <ac:spMk id="12" creationId="{D66C5DB9-72F6-4796-5FA1-652CEA403CDC}"/>
          </ac:spMkLst>
        </pc:spChg>
        <pc:spChg chg="mod">
          <ac:chgData name="Nguyen Duc Anh" userId="2b56277e-6cc8-43f3-9c42-990c76e886f1" providerId="ADAL" clId="{C264F09E-3071-4FB3-8BBF-77A865CA1406}" dt="2022-06-24T09:50:43.798" v="11442"/>
          <ac:spMkLst>
            <pc:docMk/>
            <pc:sldMk cId="705692330" sldId="489"/>
            <ac:spMk id="18" creationId="{858E1AFC-FDA3-BF3E-91AF-0F048A488FEC}"/>
          </ac:spMkLst>
        </pc:spChg>
        <pc:spChg chg="add mod">
          <ac:chgData name="Nguyen Duc Anh" userId="2b56277e-6cc8-43f3-9c42-990c76e886f1" providerId="ADAL" clId="{C264F09E-3071-4FB3-8BBF-77A865CA1406}" dt="2022-06-24T10:01:07.224" v="11741" actId="14100"/>
          <ac:spMkLst>
            <pc:docMk/>
            <pc:sldMk cId="705692330" sldId="489"/>
            <ac:spMk id="21" creationId="{FD864CFD-218A-CAD7-27E1-C3AC71E37870}"/>
          </ac:spMkLst>
        </pc:spChg>
        <pc:spChg chg="add mod">
          <ac:chgData name="Nguyen Duc Anh" userId="2b56277e-6cc8-43f3-9c42-990c76e886f1" providerId="ADAL" clId="{C264F09E-3071-4FB3-8BBF-77A865CA1406}" dt="2022-06-25T08:41:41.683" v="12545" actId="1076"/>
          <ac:spMkLst>
            <pc:docMk/>
            <pc:sldMk cId="705692330" sldId="489"/>
            <ac:spMk id="23" creationId="{30D2873E-7570-E14E-8482-CB0940141EDC}"/>
          </ac:spMkLst>
        </pc:spChg>
        <pc:spChg chg="add del mod">
          <ac:chgData name="Nguyen Duc Anh" userId="2b56277e-6cc8-43f3-9c42-990c76e886f1" providerId="ADAL" clId="{C264F09E-3071-4FB3-8BBF-77A865CA1406}" dt="2022-06-25T08:41:54.836" v="12547" actId="21"/>
          <ac:spMkLst>
            <pc:docMk/>
            <pc:sldMk cId="705692330" sldId="489"/>
            <ac:spMk id="25" creationId="{5DA6F83F-05DF-1E92-1DE6-C4871C9847B7}"/>
          </ac:spMkLst>
        </pc:spChg>
        <pc:spChg chg="add mod">
          <ac:chgData name="Nguyen Duc Anh" userId="2b56277e-6cc8-43f3-9c42-990c76e886f1" providerId="ADAL" clId="{C264F09E-3071-4FB3-8BBF-77A865CA1406}" dt="2022-06-24T10:01:15.755" v="11746" actId="20577"/>
          <ac:spMkLst>
            <pc:docMk/>
            <pc:sldMk cId="705692330" sldId="489"/>
            <ac:spMk id="26" creationId="{3E6A022D-5659-F387-A6A5-74AB52CBC7A0}"/>
          </ac:spMkLst>
        </pc:spChg>
        <pc:spChg chg="add mod">
          <ac:chgData name="Nguyen Duc Anh" userId="2b56277e-6cc8-43f3-9c42-990c76e886f1" providerId="ADAL" clId="{C264F09E-3071-4FB3-8BBF-77A865CA1406}" dt="2022-06-25T09:07:21.626" v="12928" actId="1076"/>
          <ac:spMkLst>
            <pc:docMk/>
            <pc:sldMk cId="705692330" sldId="489"/>
            <ac:spMk id="28" creationId="{80872966-6C31-5CB7-2449-6DD643FF095F}"/>
          </ac:spMkLst>
        </pc:spChg>
        <pc:spChg chg="add mod">
          <ac:chgData name="Nguyen Duc Anh" userId="2b56277e-6cc8-43f3-9c42-990c76e886f1" providerId="ADAL" clId="{C264F09E-3071-4FB3-8BBF-77A865CA1406}" dt="2022-06-24T10:01:58.255" v="11760" actId="20577"/>
          <ac:spMkLst>
            <pc:docMk/>
            <pc:sldMk cId="705692330" sldId="489"/>
            <ac:spMk id="34" creationId="{F42376F2-32A6-4F20-161C-F12A08374F97}"/>
          </ac:spMkLst>
        </pc:spChg>
        <pc:spChg chg="add mod">
          <ac:chgData name="Nguyen Duc Anh" userId="2b56277e-6cc8-43f3-9c42-990c76e886f1" providerId="ADAL" clId="{C264F09E-3071-4FB3-8BBF-77A865CA1406}" dt="2022-06-24T10:18:03.446" v="11812" actId="20577"/>
          <ac:spMkLst>
            <pc:docMk/>
            <pc:sldMk cId="705692330" sldId="489"/>
            <ac:spMk id="37" creationId="{2B6ACE23-8E63-2AAE-829A-BB7490D8EFF6}"/>
          </ac:spMkLst>
        </pc:spChg>
        <pc:grpChg chg="add mod">
          <ac:chgData name="Nguyen Duc Anh" userId="2b56277e-6cc8-43f3-9c42-990c76e886f1" providerId="ADAL" clId="{C264F09E-3071-4FB3-8BBF-77A865CA1406}" dt="2022-06-24T09:50:57.670" v="11448" actId="164"/>
          <ac:grpSpMkLst>
            <pc:docMk/>
            <pc:sldMk cId="705692330" sldId="489"/>
            <ac:grpSpMk id="10" creationId="{767153E1-A073-4835-A291-0B6FB8774527}"/>
          </ac:grpSpMkLst>
        </pc:grpChg>
        <pc:grpChg chg="add del mod">
          <ac:chgData name="Nguyen Duc Anh" userId="2b56277e-6cc8-43f3-9c42-990c76e886f1" providerId="ADAL" clId="{C264F09E-3071-4FB3-8BBF-77A865CA1406}" dt="2022-06-24T09:50:56.318" v="11447"/>
          <ac:grpSpMkLst>
            <pc:docMk/>
            <pc:sldMk cId="705692330" sldId="489"/>
            <ac:grpSpMk id="17" creationId="{33662193-2B0F-ECD1-4661-C37CCA311D92}"/>
          </ac:grpSpMkLst>
        </pc:grpChg>
        <pc:picChg chg="add del mod">
          <ac:chgData name="Nguyen Duc Anh" userId="2b56277e-6cc8-43f3-9c42-990c76e886f1" providerId="ADAL" clId="{C264F09E-3071-4FB3-8BBF-77A865CA1406}" dt="2022-06-25T08:40:46.141" v="12519" actId="478"/>
          <ac:picMkLst>
            <pc:docMk/>
            <pc:sldMk cId="705692330" sldId="489"/>
            <ac:picMk id="8" creationId="{A9EEE3F9-5F8E-F20E-AB49-59FCFA61ED8A}"/>
          </ac:picMkLst>
        </pc:picChg>
        <pc:picChg chg="add del">
          <ac:chgData name="Nguyen Duc Anh" userId="2b56277e-6cc8-43f3-9c42-990c76e886f1" providerId="ADAL" clId="{C264F09E-3071-4FB3-8BBF-77A865CA1406}" dt="2022-06-25T09:07:13.404" v="12925" actId="22"/>
          <ac:picMkLst>
            <pc:docMk/>
            <pc:sldMk cId="705692330" sldId="489"/>
            <ac:picMk id="17" creationId="{5D27EE87-0A14-D047-D379-E99EEA3279FE}"/>
          </ac:picMkLst>
        </pc:picChg>
        <pc:cxnChg chg="add mod">
          <ac:chgData name="Nguyen Duc Anh" userId="2b56277e-6cc8-43f3-9c42-990c76e886f1" providerId="ADAL" clId="{C264F09E-3071-4FB3-8BBF-77A865CA1406}" dt="2022-06-24T10:00:58.830" v="11735" actId="20577"/>
          <ac:cxnSpMkLst>
            <pc:docMk/>
            <pc:sldMk cId="705692330" sldId="489"/>
            <ac:cxnSpMk id="16" creationId="{DF391784-9719-EDE3-B83E-E1072C00F44A}"/>
          </ac:cxnSpMkLst>
        </pc:cxnChg>
        <pc:cxnChg chg="mod">
          <ac:chgData name="Nguyen Duc Anh" userId="2b56277e-6cc8-43f3-9c42-990c76e886f1" providerId="ADAL" clId="{C264F09E-3071-4FB3-8BBF-77A865CA1406}" dt="2022-06-24T09:50:54.675" v="11445" actId="14100"/>
          <ac:cxnSpMkLst>
            <pc:docMk/>
            <pc:sldMk cId="705692330" sldId="489"/>
            <ac:cxnSpMk id="19" creationId="{DF0C6184-568E-8160-ABF8-F99EA2CDB163}"/>
          </ac:cxnSpMkLst>
        </pc:cxnChg>
        <pc:cxnChg chg="add mod">
          <ac:chgData name="Nguyen Duc Anh" userId="2b56277e-6cc8-43f3-9c42-990c76e886f1" providerId="ADAL" clId="{C264F09E-3071-4FB3-8BBF-77A865CA1406}" dt="2022-06-24T10:01:07.224" v="11741" actId="14100"/>
          <ac:cxnSpMkLst>
            <pc:docMk/>
            <pc:sldMk cId="705692330" sldId="489"/>
            <ac:cxnSpMk id="22" creationId="{8D77C2E3-BF4D-9225-870B-732929369FF6}"/>
          </ac:cxnSpMkLst>
        </pc:cxnChg>
        <pc:cxnChg chg="add mod">
          <ac:chgData name="Nguyen Duc Anh" userId="2b56277e-6cc8-43f3-9c42-990c76e886f1" providerId="ADAL" clId="{C264F09E-3071-4FB3-8BBF-77A865CA1406}" dt="2022-06-24T10:01:13.508" v="11745" actId="14100"/>
          <ac:cxnSpMkLst>
            <pc:docMk/>
            <pc:sldMk cId="705692330" sldId="489"/>
            <ac:cxnSpMk id="27" creationId="{A5120407-BE43-387E-71FE-96F0DC0BCFF3}"/>
          </ac:cxnSpMkLst>
        </pc:cxnChg>
        <pc:cxnChg chg="add mod">
          <ac:chgData name="Nguyen Duc Anh" userId="2b56277e-6cc8-43f3-9c42-990c76e886f1" providerId="ADAL" clId="{C264F09E-3071-4FB3-8BBF-77A865CA1406}" dt="2022-06-24T10:01:37.579" v="11750" actId="14100"/>
          <ac:cxnSpMkLst>
            <pc:docMk/>
            <pc:sldMk cId="705692330" sldId="489"/>
            <ac:cxnSpMk id="35" creationId="{BB00F0A2-2D16-D6EA-E6CF-BB40F38E4A63}"/>
          </ac:cxnSpMkLst>
        </pc:cxnChg>
        <pc:cxnChg chg="add mod">
          <ac:chgData name="Nguyen Duc Anh" userId="2b56277e-6cc8-43f3-9c42-990c76e886f1" providerId="ADAL" clId="{C264F09E-3071-4FB3-8BBF-77A865CA1406}" dt="2022-06-24T10:17:56.431" v="11798" actId="20577"/>
          <ac:cxnSpMkLst>
            <pc:docMk/>
            <pc:sldMk cId="705692330" sldId="489"/>
            <ac:cxnSpMk id="38" creationId="{812D1592-0F0C-4B1F-875B-7948F4B872A1}"/>
          </ac:cxnSpMkLst>
        </pc:cxnChg>
      </pc:sldChg>
      <pc:sldChg chg="delSp modSp add del mod">
        <pc:chgData name="Nguyen Duc Anh" userId="2b56277e-6cc8-43f3-9c42-990c76e886f1" providerId="ADAL" clId="{C264F09E-3071-4FB3-8BBF-77A865CA1406}" dt="2022-06-24T10:33:46.543" v="11844" actId="47"/>
        <pc:sldMkLst>
          <pc:docMk/>
          <pc:sldMk cId="103539704" sldId="490"/>
        </pc:sldMkLst>
        <pc:spChg chg="mod">
          <ac:chgData name="Nguyen Duc Anh" userId="2b56277e-6cc8-43f3-9c42-990c76e886f1" providerId="ADAL" clId="{C264F09E-3071-4FB3-8BBF-77A865CA1406}" dt="2022-06-24T10:33:29.222" v="11842" actId="20577"/>
          <ac:spMkLst>
            <pc:docMk/>
            <pc:sldMk cId="103539704" sldId="490"/>
            <ac:spMk id="7" creationId="{DBB62097-D750-8924-6E42-96515C1DD5E3}"/>
          </ac:spMkLst>
        </pc:spChg>
        <pc:spChg chg="del">
          <ac:chgData name="Nguyen Duc Anh" userId="2b56277e-6cc8-43f3-9c42-990c76e886f1" providerId="ADAL" clId="{C264F09E-3071-4FB3-8BBF-77A865CA1406}" dt="2022-06-24T10:33:38.348" v="11843" actId="478"/>
          <ac:spMkLst>
            <pc:docMk/>
            <pc:sldMk cId="103539704" sldId="490"/>
            <ac:spMk id="9" creationId="{54230826-9A78-1804-9423-6C8DA02FB602}"/>
          </ac:spMkLst>
        </pc:spChg>
        <pc:spChg chg="mod">
          <ac:chgData name="Nguyen Duc Anh" userId="2b56277e-6cc8-43f3-9c42-990c76e886f1" providerId="ADAL" clId="{C264F09E-3071-4FB3-8BBF-77A865CA1406}" dt="2022-06-24T10:33:26.714" v="11840" actId="20577"/>
          <ac:spMkLst>
            <pc:docMk/>
            <pc:sldMk cId="103539704" sldId="490"/>
            <ac:spMk id="11" creationId="{09A3A1CC-774D-9F4D-FFC4-1227193FEFA6}"/>
          </ac:spMkLst>
        </pc:spChg>
      </pc:sldChg>
      <pc:sldChg chg="addSp delSp modSp add mod ord delAnim modAnim">
        <pc:chgData name="Nguyen Duc Anh" userId="2b56277e-6cc8-43f3-9c42-990c76e886f1" providerId="ADAL" clId="{C264F09E-3071-4FB3-8BBF-77A865CA1406}" dt="2022-06-24T11:02:16.343" v="12387" actId="21"/>
        <pc:sldMkLst>
          <pc:docMk/>
          <pc:sldMk cId="4134671822" sldId="490"/>
        </pc:sldMkLst>
        <pc:spChg chg="del">
          <ac:chgData name="Nguyen Duc Anh" userId="2b56277e-6cc8-43f3-9c42-990c76e886f1" providerId="ADAL" clId="{C264F09E-3071-4FB3-8BBF-77A865CA1406}" dt="2022-06-24T10:34:49.163" v="11878" actId="478"/>
          <ac:spMkLst>
            <pc:docMk/>
            <pc:sldMk cId="4134671822" sldId="490"/>
            <ac:spMk id="4" creationId="{003E68F7-EB13-A3BE-64D3-5F0DB730AF4E}"/>
          </ac:spMkLst>
        </pc:spChg>
        <pc:spChg chg="mod">
          <ac:chgData name="Nguyen Duc Anh" userId="2b56277e-6cc8-43f3-9c42-990c76e886f1" providerId="ADAL" clId="{C264F09E-3071-4FB3-8BBF-77A865CA1406}" dt="2022-06-24T10:33:59.395" v="11865" actId="20577"/>
          <ac:spMkLst>
            <pc:docMk/>
            <pc:sldMk cId="4134671822" sldId="490"/>
            <ac:spMk id="7" creationId="{DBB62097-D750-8924-6E42-96515C1DD5E3}"/>
          </ac:spMkLst>
        </pc:spChg>
        <pc:spChg chg="add del mod">
          <ac:chgData name="Nguyen Duc Anh" userId="2b56277e-6cc8-43f3-9c42-990c76e886f1" providerId="ADAL" clId="{C264F09E-3071-4FB3-8BBF-77A865CA1406}" dt="2022-06-24T10:55:35.166" v="12069" actId="478"/>
          <ac:spMkLst>
            <pc:docMk/>
            <pc:sldMk cId="4134671822" sldId="490"/>
            <ac:spMk id="8" creationId="{8C5F1E85-72BB-AD35-02BF-241CCAE2CB5E}"/>
          </ac:spMkLst>
        </pc:spChg>
        <pc:spChg chg="add del mod">
          <ac:chgData name="Nguyen Duc Anh" userId="2b56277e-6cc8-43f3-9c42-990c76e886f1" providerId="ADAL" clId="{C264F09E-3071-4FB3-8BBF-77A865CA1406}" dt="2022-06-24T11:02:16.343" v="12387" actId="21"/>
          <ac:spMkLst>
            <pc:docMk/>
            <pc:sldMk cId="4134671822" sldId="490"/>
            <ac:spMk id="10" creationId="{9BC0087D-AC31-D7E7-9E77-32C172202405}"/>
          </ac:spMkLst>
        </pc:spChg>
        <pc:spChg chg="mod">
          <ac:chgData name="Nguyen Duc Anh" userId="2b56277e-6cc8-43f3-9c42-990c76e886f1" providerId="ADAL" clId="{C264F09E-3071-4FB3-8BBF-77A865CA1406}" dt="2022-06-24T10:33:57.385" v="11863" actId="20577"/>
          <ac:spMkLst>
            <pc:docMk/>
            <pc:sldMk cId="4134671822" sldId="490"/>
            <ac:spMk id="11" creationId="{09A3A1CC-774D-9F4D-FFC4-1227193FEFA6}"/>
          </ac:spMkLst>
        </pc:spChg>
        <pc:spChg chg="mod">
          <ac:chgData name="Nguyen Duc Anh" userId="2b56277e-6cc8-43f3-9c42-990c76e886f1" providerId="ADAL" clId="{C264F09E-3071-4FB3-8BBF-77A865CA1406}" dt="2022-06-24T10:34:10.988" v="11869" actId="20577"/>
          <ac:spMkLst>
            <pc:docMk/>
            <pc:sldMk cId="4134671822" sldId="490"/>
            <ac:spMk id="16" creationId="{435D3136-CFF4-E432-8EC4-4E6C3B3C50A9}"/>
          </ac:spMkLst>
        </pc:spChg>
        <pc:spChg chg="mod">
          <ac:chgData name="Nguyen Duc Anh" userId="2b56277e-6cc8-43f3-9c42-990c76e886f1" providerId="ADAL" clId="{C264F09E-3071-4FB3-8BBF-77A865CA1406}" dt="2022-06-24T10:35:16.129" v="11893" actId="20577"/>
          <ac:spMkLst>
            <pc:docMk/>
            <pc:sldMk cId="4134671822" sldId="490"/>
            <ac:spMk id="18" creationId="{95A3CEE3-BBAA-7C86-2DA2-DD0DFC335EA9}"/>
          </ac:spMkLst>
        </pc:spChg>
        <pc:spChg chg="mod">
          <ac:chgData name="Nguyen Duc Anh" userId="2b56277e-6cc8-43f3-9c42-990c76e886f1" providerId="ADAL" clId="{C264F09E-3071-4FB3-8BBF-77A865CA1406}" dt="2022-06-24T10:35:21.277" v="11897" actId="20577"/>
          <ac:spMkLst>
            <pc:docMk/>
            <pc:sldMk cId="4134671822" sldId="490"/>
            <ac:spMk id="22" creationId="{CA9BD421-F16E-B927-F7CD-1572EE214E87}"/>
          </ac:spMkLst>
        </pc:spChg>
        <pc:spChg chg="mod">
          <ac:chgData name="Nguyen Duc Anh" userId="2b56277e-6cc8-43f3-9c42-990c76e886f1" providerId="ADAL" clId="{C264F09E-3071-4FB3-8BBF-77A865CA1406}" dt="2022-06-24T10:35:06.002" v="11889" actId="20577"/>
          <ac:spMkLst>
            <pc:docMk/>
            <pc:sldMk cId="4134671822" sldId="490"/>
            <ac:spMk id="26" creationId="{17025CB2-C11C-86FB-22EC-1C312260B616}"/>
          </ac:spMkLst>
        </pc:spChg>
        <pc:cxnChg chg="mod">
          <ac:chgData name="Nguyen Duc Anh" userId="2b56277e-6cc8-43f3-9c42-990c76e886f1" providerId="ADAL" clId="{C264F09E-3071-4FB3-8BBF-77A865CA1406}" dt="2022-06-24T10:34:10.988" v="11869" actId="20577"/>
          <ac:cxnSpMkLst>
            <pc:docMk/>
            <pc:sldMk cId="4134671822" sldId="490"/>
            <ac:cxnSpMk id="17" creationId="{569F7E12-0776-14F9-5D47-3D2761FE25A0}"/>
          </ac:cxnSpMkLst>
        </pc:cxnChg>
        <pc:cxnChg chg="mod">
          <ac:chgData name="Nguyen Duc Anh" userId="2b56277e-6cc8-43f3-9c42-990c76e886f1" providerId="ADAL" clId="{C264F09E-3071-4FB3-8BBF-77A865CA1406}" dt="2022-06-24T10:34:52.066" v="11880" actId="14100"/>
          <ac:cxnSpMkLst>
            <pc:docMk/>
            <pc:sldMk cId="4134671822" sldId="490"/>
            <ac:cxnSpMk id="21" creationId="{0712DB32-5486-65AE-12E1-2A6F965A6939}"/>
          </ac:cxnSpMkLst>
        </pc:cxnChg>
        <pc:cxnChg chg="del mod">
          <ac:chgData name="Nguyen Duc Anh" userId="2b56277e-6cc8-43f3-9c42-990c76e886f1" providerId="ADAL" clId="{C264F09E-3071-4FB3-8BBF-77A865CA1406}" dt="2022-06-24T10:34:50.064" v="11879" actId="478"/>
          <ac:cxnSpMkLst>
            <pc:docMk/>
            <pc:sldMk cId="4134671822" sldId="490"/>
            <ac:cxnSpMk id="27" creationId="{D8328EDA-AB4D-7880-F34B-F3C42C924883}"/>
          </ac:cxnSpMkLst>
        </pc:cxnChg>
      </pc:sldChg>
      <pc:sldChg chg="addSp delSp modSp new mod">
        <pc:chgData name="Nguyen Duc Anh" userId="2b56277e-6cc8-43f3-9c42-990c76e886f1" providerId="ADAL" clId="{C264F09E-3071-4FB3-8BBF-77A865CA1406}" dt="2022-06-25T08:39:46.162" v="12509" actId="22"/>
        <pc:sldMkLst>
          <pc:docMk/>
          <pc:sldMk cId="2239628279" sldId="491"/>
        </pc:sldMkLst>
        <pc:spChg chg="del">
          <ac:chgData name="Nguyen Duc Anh" userId="2b56277e-6cc8-43f3-9c42-990c76e886f1" providerId="ADAL" clId="{C264F09E-3071-4FB3-8BBF-77A865CA1406}" dt="2022-06-24T10:50:19.938" v="11974" actId="478"/>
          <ac:spMkLst>
            <pc:docMk/>
            <pc:sldMk cId="2239628279" sldId="491"/>
            <ac:spMk id="2" creationId="{A3FB811E-9ECA-599A-0592-E6075DC43DB8}"/>
          </ac:spMkLst>
        </pc:spChg>
        <pc:spChg chg="del">
          <ac:chgData name="Nguyen Duc Anh" userId="2b56277e-6cc8-43f3-9c42-990c76e886f1" providerId="ADAL" clId="{C264F09E-3071-4FB3-8BBF-77A865CA1406}" dt="2022-06-24T10:50:19.938" v="11974" actId="478"/>
          <ac:spMkLst>
            <pc:docMk/>
            <pc:sldMk cId="2239628279" sldId="491"/>
            <ac:spMk id="3" creationId="{D852318D-DA5E-E994-0A44-E66575C3C18D}"/>
          </ac:spMkLst>
        </pc:spChg>
        <pc:spChg chg="del">
          <ac:chgData name="Nguyen Duc Anh" userId="2b56277e-6cc8-43f3-9c42-990c76e886f1" providerId="ADAL" clId="{C264F09E-3071-4FB3-8BBF-77A865CA1406}" dt="2022-06-24T10:50:19.938" v="11974" actId="478"/>
          <ac:spMkLst>
            <pc:docMk/>
            <pc:sldMk cId="2239628279" sldId="491"/>
            <ac:spMk id="4" creationId="{67C2BB1B-CBE6-DDD1-7FAF-6B6C2383B9B2}"/>
          </ac:spMkLst>
        </pc:spChg>
        <pc:spChg chg="add mod">
          <ac:chgData name="Nguyen Duc Anh" userId="2b56277e-6cc8-43f3-9c42-990c76e886f1" providerId="ADAL" clId="{C264F09E-3071-4FB3-8BBF-77A865CA1406}" dt="2022-06-24T10:50:28.450" v="11978"/>
          <ac:spMkLst>
            <pc:docMk/>
            <pc:sldMk cId="2239628279" sldId="491"/>
            <ac:spMk id="7" creationId="{6AD8DC55-44F4-3D57-9856-6DC425165878}"/>
          </ac:spMkLst>
        </pc:spChg>
        <pc:spChg chg="add mod">
          <ac:chgData name="Nguyen Duc Anh" userId="2b56277e-6cc8-43f3-9c42-990c76e886f1" providerId="ADAL" clId="{C264F09E-3071-4FB3-8BBF-77A865CA1406}" dt="2022-06-24T10:50:28.450" v="11978"/>
          <ac:spMkLst>
            <pc:docMk/>
            <pc:sldMk cId="2239628279" sldId="491"/>
            <ac:spMk id="8" creationId="{47D66036-0398-7691-CCD8-4AA312FA7BE9}"/>
          </ac:spMkLst>
        </pc:spChg>
        <pc:spChg chg="add mod">
          <ac:chgData name="Nguyen Duc Anh" userId="2b56277e-6cc8-43f3-9c42-990c76e886f1" providerId="ADAL" clId="{C264F09E-3071-4FB3-8BBF-77A865CA1406}" dt="2022-06-24T10:50:36.536" v="11980" actId="1076"/>
          <ac:spMkLst>
            <pc:docMk/>
            <pc:sldMk cId="2239628279" sldId="491"/>
            <ac:spMk id="9" creationId="{BDD2FD26-FF2B-A720-84C1-D1A359981A6D}"/>
          </ac:spMkLst>
        </pc:spChg>
        <pc:spChg chg="add del">
          <ac:chgData name="Nguyen Duc Anh" userId="2b56277e-6cc8-43f3-9c42-990c76e886f1" providerId="ADAL" clId="{C264F09E-3071-4FB3-8BBF-77A865CA1406}" dt="2022-06-25T08:39:46.162" v="12509" actId="22"/>
          <ac:spMkLst>
            <pc:docMk/>
            <pc:sldMk cId="2239628279" sldId="491"/>
            <ac:spMk id="10" creationId="{184DE8D6-C5A3-678F-ECA8-C62C21BE68E8}"/>
          </ac:spMkLst>
        </pc:spChg>
        <pc:spChg chg="add mod">
          <ac:chgData name="Nguyen Duc Anh" userId="2b56277e-6cc8-43f3-9c42-990c76e886f1" providerId="ADAL" clId="{C264F09E-3071-4FB3-8BBF-77A865CA1406}" dt="2022-06-24T10:53:13.218" v="12010" actId="14100"/>
          <ac:spMkLst>
            <pc:docMk/>
            <pc:sldMk cId="2239628279" sldId="491"/>
            <ac:spMk id="11" creationId="{EB972055-EC2C-FE20-5BC4-A0D1175FAA00}"/>
          </ac:spMkLst>
        </pc:spChg>
        <pc:spChg chg="add mod">
          <ac:chgData name="Nguyen Duc Anh" userId="2b56277e-6cc8-43f3-9c42-990c76e886f1" providerId="ADAL" clId="{C264F09E-3071-4FB3-8BBF-77A865CA1406}" dt="2022-06-24T10:53:53.088" v="12064" actId="20577"/>
          <ac:spMkLst>
            <pc:docMk/>
            <pc:sldMk cId="2239628279" sldId="491"/>
            <ac:spMk id="13" creationId="{CAE3A4F5-0E36-F2BE-C549-6E1BA44709EB}"/>
          </ac:spMkLst>
        </pc:spChg>
        <pc:picChg chg="add del mod">
          <ac:chgData name="Nguyen Duc Anh" userId="2b56277e-6cc8-43f3-9c42-990c76e886f1" providerId="ADAL" clId="{C264F09E-3071-4FB3-8BBF-77A865CA1406}" dt="2022-06-24T10:52:56.176" v="12005" actId="478"/>
          <ac:picMkLst>
            <pc:docMk/>
            <pc:sldMk cId="2239628279" sldId="491"/>
            <ac:picMk id="6" creationId="{764AB76A-E25D-766A-8948-0D1B68C87A60}"/>
          </ac:picMkLst>
        </pc:picChg>
      </pc:sldChg>
      <pc:sldChg chg="addSp delSp modSp add mod delAnim modAnim">
        <pc:chgData name="Nguyen Duc Anh" userId="2b56277e-6cc8-43f3-9c42-990c76e886f1" providerId="ADAL" clId="{C264F09E-3071-4FB3-8BBF-77A865CA1406}" dt="2022-06-26T07:07:57.263" v="15674" actId="113"/>
        <pc:sldMkLst>
          <pc:docMk/>
          <pc:sldMk cId="1156572518" sldId="492"/>
        </pc:sldMkLst>
        <pc:spChg chg="add mod">
          <ac:chgData name="Nguyen Duc Anh" userId="2b56277e-6cc8-43f3-9c42-990c76e886f1" providerId="ADAL" clId="{C264F09E-3071-4FB3-8BBF-77A865CA1406}" dt="2022-06-26T06:26:18.191" v="14464" actId="20577"/>
          <ac:spMkLst>
            <pc:docMk/>
            <pc:sldMk cId="1156572518" sldId="492"/>
            <ac:spMk id="3" creationId="{FADC9003-2850-66A4-2D14-68B457EB6EC0}"/>
          </ac:spMkLst>
        </pc:spChg>
        <pc:spChg chg="add del mod">
          <ac:chgData name="Nguyen Duc Anh" userId="2b56277e-6cc8-43f3-9c42-990c76e886f1" providerId="ADAL" clId="{C264F09E-3071-4FB3-8BBF-77A865CA1406}" dt="2022-06-26T06:45:22.801" v="15231"/>
          <ac:spMkLst>
            <pc:docMk/>
            <pc:sldMk cId="1156572518" sldId="492"/>
            <ac:spMk id="5" creationId="{3AF5550F-3D28-722F-9991-E9F59ED630E2}"/>
          </ac:spMkLst>
        </pc:spChg>
        <pc:spChg chg="add del mod">
          <ac:chgData name="Nguyen Duc Anh" userId="2b56277e-6cc8-43f3-9c42-990c76e886f1" providerId="ADAL" clId="{C264F09E-3071-4FB3-8BBF-77A865CA1406}" dt="2022-06-26T06:49:42.673" v="15325" actId="478"/>
          <ac:spMkLst>
            <pc:docMk/>
            <pc:sldMk cId="1156572518" sldId="492"/>
            <ac:spMk id="6" creationId="{18B1E093-4089-A86A-01E8-7EAE8CD500BA}"/>
          </ac:spMkLst>
        </pc:spChg>
        <pc:spChg chg="mod">
          <ac:chgData name="Nguyen Duc Anh" userId="2b56277e-6cc8-43f3-9c42-990c76e886f1" providerId="ADAL" clId="{C264F09E-3071-4FB3-8BBF-77A865CA1406}" dt="2022-06-26T06:25:48.547" v="14423" actId="14100"/>
          <ac:spMkLst>
            <pc:docMk/>
            <pc:sldMk cId="1156572518" sldId="492"/>
            <ac:spMk id="8" creationId="{47D66036-0398-7691-CCD8-4AA312FA7BE9}"/>
          </ac:spMkLst>
        </pc:spChg>
        <pc:spChg chg="del">
          <ac:chgData name="Nguyen Duc Anh" userId="2b56277e-6cc8-43f3-9c42-990c76e886f1" providerId="ADAL" clId="{C264F09E-3071-4FB3-8BBF-77A865CA1406}" dt="2022-06-25T08:42:48.720" v="12552" actId="478"/>
          <ac:spMkLst>
            <pc:docMk/>
            <pc:sldMk cId="1156572518" sldId="492"/>
            <ac:spMk id="9" creationId="{BDD2FD26-FF2B-A720-84C1-D1A359981A6D}"/>
          </ac:spMkLst>
        </pc:spChg>
        <pc:spChg chg="add mod">
          <ac:chgData name="Nguyen Duc Anh" userId="2b56277e-6cc8-43f3-9c42-990c76e886f1" providerId="ADAL" clId="{C264F09E-3071-4FB3-8BBF-77A865CA1406}" dt="2022-06-26T07:07:57.263" v="15674" actId="113"/>
          <ac:spMkLst>
            <pc:docMk/>
            <pc:sldMk cId="1156572518" sldId="492"/>
            <ac:spMk id="10" creationId="{A83801C5-FE29-F15A-9ABA-5D60B251EED5}"/>
          </ac:spMkLst>
        </pc:spChg>
        <pc:spChg chg="del">
          <ac:chgData name="Nguyen Duc Anh" userId="2b56277e-6cc8-43f3-9c42-990c76e886f1" providerId="ADAL" clId="{C264F09E-3071-4FB3-8BBF-77A865CA1406}" dt="2022-06-25T08:42:47.099" v="12551" actId="478"/>
          <ac:spMkLst>
            <pc:docMk/>
            <pc:sldMk cId="1156572518" sldId="492"/>
            <ac:spMk id="11" creationId="{EB972055-EC2C-FE20-5BC4-A0D1175FAA00}"/>
          </ac:spMkLst>
        </pc:spChg>
        <pc:spChg chg="add del mod">
          <ac:chgData name="Nguyen Duc Anh" userId="2b56277e-6cc8-43f3-9c42-990c76e886f1" providerId="ADAL" clId="{C264F09E-3071-4FB3-8BBF-77A865CA1406}" dt="2022-06-26T06:25:38.065" v="14414" actId="478"/>
          <ac:spMkLst>
            <pc:docMk/>
            <pc:sldMk cId="1156572518" sldId="492"/>
            <ac:spMk id="12" creationId="{2D5F8F66-BB48-21DF-681D-9C704A4C56FD}"/>
          </ac:spMkLst>
        </pc:spChg>
        <pc:spChg chg="del">
          <ac:chgData name="Nguyen Duc Anh" userId="2b56277e-6cc8-43f3-9c42-990c76e886f1" providerId="ADAL" clId="{C264F09E-3071-4FB3-8BBF-77A865CA1406}" dt="2022-06-25T08:42:49.307" v="12553" actId="478"/>
          <ac:spMkLst>
            <pc:docMk/>
            <pc:sldMk cId="1156572518" sldId="492"/>
            <ac:spMk id="13" creationId="{CAE3A4F5-0E36-F2BE-C549-6E1BA44709EB}"/>
          </ac:spMkLst>
        </pc:spChg>
        <pc:spChg chg="add del mod">
          <ac:chgData name="Nguyen Duc Anh" userId="2b56277e-6cc8-43f3-9c42-990c76e886f1" providerId="ADAL" clId="{C264F09E-3071-4FB3-8BBF-77A865CA1406}" dt="2022-06-26T06:46:22.920" v="15285" actId="478"/>
          <ac:spMkLst>
            <pc:docMk/>
            <pc:sldMk cId="1156572518" sldId="492"/>
            <ac:spMk id="14" creationId="{F967FEC5-E9F8-0213-5048-4B50A44AAA40}"/>
          </ac:spMkLst>
        </pc:spChg>
        <pc:spChg chg="add del mod">
          <ac:chgData name="Nguyen Duc Anh" userId="2b56277e-6cc8-43f3-9c42-990c76e886f1" providerId="ADAL" clId="{C264F09E-3071-4FB3-8BBF-77A865CA1406}" dt="2022-06-26T06:49:43.162" v="15326" actId="478"/>
          <ac:spMkLst>
            <pc:docMk/>
            <pc:sldMk cId="1156572518" sldId="492"/>
            <ac:spMk id="15" creationId="{B73FD2D0-4B83-B6CB-2621-500BDA9E8B67}"/>
          </ac:spMkLst>
        </pc:spChg>
        <pc:spChg chg="add del mod">
          <ac:chgData name="Nguyen Duc Anh" userId="2b56277e-6cc8-43f3-9c42-990c76e886f1" providerId="ADAL" clId="{C264F09E-3071-4FB3-8BBF-77A865CA1406}" dt="2022-06-26T06:49:43.615" v="15327" actId="478"/>
          <ac:spMkLst>
            <pc:docMk/>
            <pc:sldMk cId="1156572518" sldId="492"/>
            <ac:spMk id="16" creationId="{C95FF6CF-12C6-AD8F-217A-C3C2A1B10661}"/>
          </ac:spMkLst>
        </pc:spChg>
        <pc:graphicFrameChg chg="add del mod modGraphic">
          <ac:chgData name="Nguyen Duc Anh" userId="2b56277e-6cc8-43f3-9c42-990c76e886f1" providerId="ADAL" clId="{C264F09E-3071-4FB3-8BBF-77A865CA1406}" dt="2022-06-26T06:49:41.606" v="15324" actId="478"/>
          <ac:graphicFrameMkLst>
            <pc:docMk/>
            <pc:sldMk cId="1156572518" sldId="492"/>
            <ac:graphicFrameMk id="4" creationId="{9426F652-0C39-3B42-85BF-68021D5914F3}"/>
          </ac:graphicFrameMkLst>
        </pc:graphicFrameChg>
      </pc:sldChg>
      <pc:sldChg chg="add del">
        <pc:chgData name="Nguyen Duc Anh" userId="2b56277e-6cc8-43f3-9c42-990c76e886f1" providerId="ADAL" clId="{C264F09E-3071-4FB3-8BBF-77A865CA1406}" dt="2022-06-24T10:55:17.836" v="12066" actId="47"/>
        <pc:sldMkLst>
          <pc:docMk/>
          <pc:sldMk cId="2897256977" sldId="492"/>
        </pc:sldMkLst>
      </pc:sldChg>
      <pc:sldChg chg="addSp delSp modSp add del mod modNotes">
        <pc:chgData name="Nguyen Duc Anh" userId="2b56277e-6cc8-43f3-9c42-990c76e886f1" providerId="ADAL" clId="{C264F09E-3071-4FB3-8BBF-77A865CA1406}" dt="2022-06-26T09:27:06.445" v="19557" actId="47"/>
        <pc:sldMkLst>
          <pc:docMk/>
          <pc:sldMk cId="3030169973" sldId="493"/>
        </pc:sldMkLst>
        <pc:spChg chg="add del mod">
          <ac:chgData name="Nguyen Duc Anh" userId="2b56277e-6cc8-43f3-9c42-990c76e886f1" providerId="ADAL" clId="{C264F09E-3071-4FB3-8BBF-77A865CA1406}" dt="2022-06-26T03:47:03.894" v="13460" actId="478"/>
          <ac:spMkLst>
            <pc:docMk/>
            <pc:sldMk cId="3030169973" sldId="493"/>
            <ac:spMk id="5" creationId="{326AE238-D637-6BD5-3473-158701D578AA}"/>
          </ac:spMkLst>
        </pc:spChg>
        <pc:spChg chg="add mod">
          <ac:chgData name="Nguyen Duc Anh" userId="2b56277e-6cc8-43f3-9c42-990c76e886f1" providerId="ADAL" clId="{C264F09E-3071-4FB3-8BBF-77A865CA1406}" dt="2022-06-26T04:06:58.121" v="13493" actId="20577"/>
          <ac:spMkLst>
            <pc:docMk/>
            <pc:sldMk cId="3030169973" sldId="493"/>
            <ac:spMk id="9" creationId="{436B6E5A-DBDB-9707-09E1-5D2DD6A0CD62}"/>
          </ac:spMkLst>
        </pc:spChg>
        <pc:spChg chg="mod">
          <ac:chgData name="Nguyen Duc Anh" userId="2b56277e-6cc8-43f3-9c42-990c76e886f1" providerId="ADAL" clId="{C264F09E-3071-4FB3-8BBF-77A865CA1406}" dt="2022-06-26T03:36:54.552" v="13318" actId="14100"/>
          <ac:spMkLst>
            <pc:docMk/>
            <pc:sldMk cId="3030169973" sldId="493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4:06:25.585" v="13481" actId="207"/>
          <ac:spMkLst>
            <pc:docMk/>
            <pc:sldMk cId="3030169973" sldId="493"/>
            <ac:spMk id="11" creationId="{D034B138-FE0B-B318-F072-06E876951447}"/>
          </ac:spMkLst>
        </pc:spChg>
        <pc:spChg chg="del">
          <ac:chgData name="Nguyen Duc Anh" userId="2b56277e-6cc8-43f3-9c42-990c76e886f1" providerId="ADAL" clId="{C264F09E-3071-4FB3-8BBF-77A865CA1406}" dt="2022-06-26T03:36:19.363" v="13259" actId="478"/>
          <ac:spMkLst>
            <pc:docMk/>
            <pc:sldMk cId="3030169973" sldId="493"/>
            <ac:spMk id="12" creationId="{2D5F8F66-BB48-21DF-681D-9C704A4C56FD}"/>
          </ac:spMkLst>
        </pc:spChg>
        <pc:spChg chg="add del mod">
          <ac:chgData name="Nguyen Duc Anh" userId="2b56277e-6cc8-43f3-9c42-990c76e886f1" providerId="ADAL" clId="{C264F09E-3071-4FB3-8BBF-77A865CA1406}" dt="2022-06-26T03:47:01.519" v="13459" actId="478"/>
          <ac:spMkLst>
            <pc:docMk/>
            <pc:sldMk cId="3030169973" sldId="493"/>
            <ac:spMk id="13" creationId="{CF08EDD9-3F7C-44B5-1938-B67219E95F98}"/>
          </ac:spMkLst>
        </pc:spChg>
        <pc:spChg chg="add del mod">
          <ac:chgData name="Nguyen Duc Anh" userId="2b56277e-6cc8-43f3-9c42-990c76e886f1" providerId="ADAL" clId="{C264F09E-3071-4FB3-8BBF-77A865CA1406}" dt="2022-06-26T05:11:30.320" v="13747" actId="478"/>
          <ac:spMkLst>
            <pc:docMk/>
            <pc:sldMk cId="3030169973" sldId="493"/>
            <ac:spMk id="14" creationId="{E92F79BC-899E-559A-3E4B-DAB554E57DB3}"/>
          </ac:spMkLst>
        </pc:spChg>
        <pc:spChg chg="add del mod">
          <ac:chgData name="Nguyen Duc Anh" userId="2b56277e-6cc8-43f3-9c42-990c76e886f1" providerId="ADAL" clId="{C264F09E-3071-4FB3-8BBF-77A865CA1406}" dt="2022-06-26T05:11:31.461" v="13748" actId="478"/>
          <ac:spMkLst>
            <pc:docMk/>
            <pc:sldMk cId="3030169973" sldId="493"/>
            <ac:spMk id="15" creationId="{B5C250C1-9E43-2168-0BC8-5BB5A185E98C}"/>
          </ac:spMkLst>
        </pc:spChg>
        <pc:graphicFrameChg chg="add del mod">
          <ac:chgData name="Nguyen Duc Anh" userId="2b56277e-6cc8-43f3-9c42-990c76e886f1" providerId="ADAL" clId="{C264F09E-3071-4FB3-8BBF-77A865CA1406}" dt="2022-06-26T03:43:44.586" v="13344"/>
          <ac:graphicFrameMkLst>
            <pc:docMk/>
            <pc:sldMk cId="3030169973" sldId="493"/>
            <ac:graphicFrameMk id="3" creationId="{44F81CE0-8C0C-C172-D993-D9F5A091D094}"/>
          </ac:graphicFrameMkLst>
        </pc:graphicFrameChg>
        <pc:graphicFrameChg chg="add del mod">
          <ac:chgData name="Nguyen Duc Anh" userId="2b56277e-6cc8-43f3-9c42-990c76e886f1" providerId="ADAL" clId="{C264F09E-3071-4FB3-8BBF-77A865CA1406}" dt="2022-06-26T03:43:50.525" v="13347"/>
          <ac:graphicFrameMkLst>
            <pc:docMk/>
            <pc:sldMk cId="3030169973" sldId="493"/>
            <ac:graphicFrameMk id="4" creationId="{03F7B692-D858-A327-952D-F64C4E5322F2}"/>
          </ac:graphicFrameMkLst>
        </pc:graphicFrameChg>
      </pc:sldChg>
      <pc:sldChg chg="addSp delSp new del mod">
        <pc:chgData name="Nguyen Duc Anh" userId="2b56277e-6cc8-43f3-9c42-990c76e886f1" providerId="ADAL" clId="{C264F09E-3071-4FB3-8BBF-77A865CA1406}" dt="2022-06-26T09:27:06.445" v="19557" actId="47"/>
        <pc:sldMkLst>
          <pc:docMk/>
          <pc:sldMk cId="932330152" sldId="494"/>
        </pc:sldMkLst>
        <pc:spChg chg="del">
          <ac:chgData name="Nguyen Duc Anh" userId="2b56277e-6cc8-43f3-9c42-990c76e886f1" providerId="ADAL" clId="{C264F09E-3071-4FB3-8BBF-77A865CA1406}" dt="2022-06-26T04:31:57.915" v="13495" actId="478"/>
          <ac:spMkLst>
            <pc:docMk/>
            <pc:sldMk cId="932330152" sldId="494"/>
            <ac:spMk id="2" creationId="{708487AA-1D25-369C-4885-62D81B3F7892}"/>
          </ac:spMkLst>
        </pc:spChg>
        <pc:spChg chg="del">
          <ac:chgData name="Nguyen Duc Anh" userId="2b56277e-6cc8-43f3-9c42-990c76e886f1" providerId="ADAL" clId="{C264F09E-3071-4FB3-8BBF-77A865CA1406}" dt="2022-06-26T04:31:57.915" v="13495" actId="478"/>
          <ac:spMkLst>
            <pc:docMk/>
            <pc:sldMk cId="932330152" sldId="494"/>
            <ac:spMk id="3" creationId="{0A84137C-42C0-4178-7109-C3479DA40122}"/>
          </ac:spMkLst>
        </pc:spChg>
        <pc:spChg chg="del">
          <ac:chgData name="Nguyen Duc Anh" userId="2b56277e-6cc8-43f3-9c42-990c76e886f1" providerId="ADAL" clId="{C264F09E-3071-4FB3-8BBF-77A865CA1406}" dt="2022-06-26T04:31:57.915" v="13495" actId="478"/>
          <ac:spMkLst>
            <pc:docMk/>
            <pc:sldMk cId="932330152" sldId="494"/>
            <ac:spMk id="4" creationId="{781FA0C0-8222-368B-CFBD-CDC29E8E1948}"/>
          </ac:spMkLst>
        </pc:spChg>
        <pc:picChg chg="add">
          <ac:chgData name="Nguyen Duc Anh" userId="2b56277e-6cc8-43f3-9c42-990c76e886f1" providerId="ADAL" clId="{C264F09E-3071-4FB3-8BBF-77A865CA1406}" dt="2022-06-26T04:31:58.579" v="13496" actId="22"/>
          <ac:picMkLst>
            <pc:docMk/>
            <pc:sldMk cId="932330152" sldId="494"/>
            <ac:picMk id="6" creationId="{7ADAABA4-2FF1-B94D-9B72-070B82E82F46}"/>
          </ac:picMkLst>
        </pc:picChg>
      </pc:sldChg>
      <pc:sldChg chg="addSp delSp modSp add del mod">
        <pc:chgData name="Nguyen Duc Anh" userId="2b56277e-6cc8-43f3-9c42-990c76e886f1" providerId="ADAL" clId="{C264F09E-3071-4FB3-8BBF-77A865CA1406}" dt="2022-06-26T09:27:06.445" v="19557" actId="47"/>
        <pc:sldMkLst>
          <pc:docMk/>
          <pc:sldMk cId="2517977994" sldId="495"/>
        </pc:sldMkLst>
        <pc:spChg chg="del">
          <ac:chgData name="Nguyen Duc Anh" userId="2b56277e-6cc8-43f3-9c42-990c76e886f1" providerId="ADAL" clId="{C264F09E-3071-4FB3-8BBF-77A865CA1406}" dt="2022-06-26T05:11:34.995" v="13750" actId="478"/>
          <ac:spMkLst>
            <pc:docMk/>
            <pc:sldMk cId="2517977994" sldId="495"/>
            <ac:spMk id="9" creationId="{436B6E5A-DBDB-9707-09E1-5D2DD6A0CD62}"/>
          </ac:spMkLst>
        </pc:spChg>
        <pc:spChg chg="del">
          <ac:chgData name="Nguyen Duc Anh" userId="2b56277e-6cc8-43f3-9c42-990c76e886f1" providerId="ADAL" clId="{C264F09E-3071-4FB3-8BBF-77A865CA1406}" dt="2022-06-26T05:11:34.072" v="13749" actId="478"/>
          <ac:spMkLst>
            <pc:docMk/>
            <pc:sldMk cId="2517977994" sldId="495"/>
            <ac:spMk id="11" creationId="{D034B138-FE0B-B318-F072-06E876951447}"/>
          </ac:spMkLst>
        </pc:spChg>
        <pc:spChg chg="add mod">
          <ac:chgData name="Nguyen Duc Anh" userId="2b56277e-6cc8-43f3-9c42-990c76e886f1" providerId="ADAL" clId="{C264F09E-3071-4FB3-8BBF-77A865CA1406}" dt="2022-06-26T05:11:43.829" v="13753" actId="571"/>
          <ac:spMkLst>
            <pc:docMk/>
            <pc:sldMk cId="2517977994" sldId="495"/>
            <ac:spMk id="12" creationId="{96F4EBC2-9077-2CE7-386A-77BAEEDF158F}"/>
          </ac:spMkLst>
        </pc:spChg>
        <pc:spChg chg="add mod">
          <ac:chgData name="Nguyen Duc Anh" userId="2b56277e-6cc8-43f3-9c42-990c76e886f1" providerId="ADAL" clId="{C264F09E-3071-4FB3-8BBF-77A865CA1406}" dt="2022-06-26T05:11:43.829" v="13753" actId="571"/>
          <ac:spMkLst>
            <pc:docMk/>
            <pc:sldMk cId="2517977994" sldId="495"/>
            <ac:spMk id="13" creationId="{7B579459-5E9A-ACEB-5CEA-799FCF6914D1}"/>
          </ac:spMkLst>
        </pc:spChg>
        <pc:spChg chg="del mod">
          <ac:chgData name="Nguyen Duc Anh" userId="2b56277e-6cc8-43f3-9c42-990c76e886f1" providerId="ADAL" clId="{C264F09E-3071-4FB3-8BBF-77A865CA1406}" dt="2022-06-26T06:11:50.312" v="14251" actId="478"/>
          <ac:spMkLst>
            <pc:docMk/>
            <pc:sldMk cId="2517977994" sldId="495"/>
            <ac:spMk id="14" creationId="{E92F79BC-899E-559A-3E4B-DAB554E57DB3}"/>
          </ac:spMkLst>
        </pc:spChg>
        <pc:spChg chg="del mod">
          <ac:chgData name="Nguyen Duc Anh" userId="2b56277e-6cc8-43f3-9c42-990c76e886f1" providerId="ADAL" clId="{C264F09E-3071-4FB3-8BBF-77A865CA1406}" dt="2022-06-26T06:14:02.922" v="14394" actId="478"/>
          <ac:spMkLst>
            <pc:docMk/>
            <pc:sldMk cId="2517977994" sldId="495"/>
            <ac:spMk id="15" creationId="{B5C250C1-9E43-2168-0BC8-5BB5A185E98C}"/>
          </ac:spMkLst>
        </pc:spChg>
        <pc:spChg chg="add mod">
          <ac:chgData name="Nguyen Duc Anh" userId="2b56277e-6cc8-43f3-9c42-990c76e886f1" providerId="ADAL" clId="{C264F09E-3071-4FB3-8BBF-77A865CA1406}" dt="2022-06-26T06:11:14.344" v="14230" actId="20577"/>
          <ac:spMkLst>
            <pc:docMk/>
            <pc:sldMk cId="2517977994" sldId="495"/>
            <ac:spMk id="16" creationId="{43929070-AF50-3B63-7DCC-9C0028C2760D}"/>
          </ac:spMkLst>
        </pc:spChg>
        <pc:spChg chg="add del mod">
          <ac:chgData name="Nguyen Duc Anh" userId="2b56277e-6cc8-43f3-9c42-990c76e886f1" providerId="ADAL" clId="{C264F09E-3071-4FB3-8BBF-77A865CA1406}" dt="2022-06-26T06:14:05.117" v="14397" actId="478"/>
          <ac:spMkLst>
            <pc:docMk/>
            <pc:sldMk cId="2517977994" sldId="495"/>
            <ac:spMk id="17" creationId="{A466F73A-0C35-E6EE-2AE7-928B6AFCCD74}"/>
          </ac:spMkLst>
        </pc:spChg>
        <pc:spChg chg="add del mod">
          <ac:chgData name="Nguyen Duc Anh" userId="2b56277e-6cc8-43f3-9c42-990c76e886f1" providerId="ADAL" clId="{C264F09E-3071-4FB3-8BBF-77A865CA1406}" dt="2022-06-26T06:14:05.863" v="14398" actId="478"/>
          <ac:spMkLst>
            <pc:docMk/>
            <pc:sldMk cId="2517977994" sldId="495"/>
            <ac:spMk id="18" creationId="{E6754FAD-C18C-EAB2-2C12-89A79EEBA44F}"/>
          </ac:spMkLst>
        </pc:spChg>
        <pc:spChg chg="add mod">
          <ac:chgData name="Nguyen Duc Anh" userId="2b56277e-6cc8-43f3-9c42-990c76e886f1" providerId="ADAL" clId="{C264F09E-3071-4FB3-8BBF-77A865CA1406}" dt="2022-06-26T06:48:31.856" v="15306" actId="1076"/>
          <ac:spMkLst>
            <pc:docMk/>
            <pc:sldMk cId="2517977994" sldId="495"/>
            <ac:spMk id="19" creationId="{B57F3A2C-0C8D-5B70-8C3B-3B737A92ED54}"/>
          </ac:spMkLst>
        </pc:spChg>
        <pc:spChg chg="add del mod">
          <ac:chgData name="Nguyen Duc Anh" userId="2b56277e-6cc8-43f3-9c42-990c76e886f1" providerId="ADAL" clId="{C264F09E-3071-4FB3-8BBF-77A865CA1406}" dt="2022-06-26T06:14:03.618" v="14395" actId="478"/>
          <ac:spMkLst>
            <pc:docMk/>
            <pc:sldMk cId="2517977994" sldId="495"/>
            <ac:spMk id="20" creationId="{E8CC276C-7880-2919-B618-D8D14BD49013}"/>
          </ac:spMkLst>
        </pc:spChg>
        <pc:spChg chg="add del mod">
          <ac:chgData name="Nguyen Duc Anh" userId="2b56277e-6cc8-43f3-9c42-990c76e886f1" providerId="ADAL" clId="{C264F09E-3071-4FB3-8BBF-77A865CA1406}" dt="2022-06-26T06:14:04.372" v="14396" actId="478"/>
          <ac:spMkLst>
            <pc:docMk/>
            <pc:sldMk cId="2517977994" sldId="495"/>
            <ac:spMk id="21" creationId="{9BB90739-A038-554B-FA91-2A73404D351A}"/>
          </ac:spMkLst>
        </pc:spChg>
        <pc:spChg chg="add mod">
          <ac:chgData name="Nguyen Duc Anh" userId="2b56277e-6cc8-43f3-9c42-990c76e886f1" providerId="ADAL" clId="{C264F09E-3071-4FB3-8BBF-77A865CA1406}" dt="2022-06-26T06:14:14.660" v="14403" actId="20577"/>
          <ac:spMkLst>
            <pc:docMk/>
            <pc:sldMk cId="2517977994" sldId="495"/>
            <ac:spMk id="22" creationId="{D584BB59-578A-C5A4-8E18-BDA8C23E1A5D}"/>
          </ac:spMkLst>
        </pc:spChg>
        <pc:spChg chg="add mod">
          <ac:chgData name="Nguyen Duc Anh" userId="2b56277e-6cc8-43f3-9c42-990c76e886f1" providerId="ADAL" clId="{C264F09E-3071-4FB3-8BBF-77A865CA1406}" dt="2022-06-26T06:14:20.692" v="14408" actId="20577"/>
          <ac:spMkLst>
            <pc:docMk/>
            <pc:sldMk cId="2517977994" sldId="495"/>
            <ac:spMk id="23" creationId="{FB3567B8-4191-39B7-1BA9-D3EB14BDF37E}"/>
          </ac:spMkLst>
        </pc:spChg>
        <pc:spChg chg="add mod">
          <ac:chgData name="Nguyen Duc Anh" userId="2b56277e-6cc8-43f3-9c42-990c76e886f1" providerId="ADAL" clId="{C264F09E-3071-4FB3-8BBF-77A865CA1406}" dt="2022-06-26T06:14:24.678" v="14413" actId="20577"/>
          <ac:spMkLst>
            <pc:docMk/>
            <pc:sldMk cId="2517977994" sldId="495"/>
            <ac:spMk id="24" creationId="{34F6D71B-4B9F-24B3-AA41-56A500CC2C76}"/>
          </ac:spMkLst>
        </pc:spChg>
      </pc:sldChg>
      <pc:sldChg chg="addSp modSp add mod modAnim">
        <pc:chgData name="Nguyen Duc Anh" userId="2b56277e-6cc8-43f3-9c42-990c76e886f1" providerId="ADAL" clId="{C264F09E-3071-4FB3-8BBF-77A865CA1406}" dt="2022-06-26T07:09:26.563" v="15712" actId="1035"/>
        <pc:sldMkLst>
          <pc:docMk/>
          <pc:sldMk cId="3233228010" sldId="496"/>
        </pc:sldMkLst>
        <pc:spChg chg="add mod">
          <ac:chgData name="Nguyen Duc Anh" userId="2b56277e-6cc8-43f3-9c42-990c76e886f1" providerId="ADAL" clId="{C264F09E-3071-4FB3-8BBF-77A865CA1406}" dt="2022-06-26T07:02:04.312" v="15592" actId="1076"/>
          <ac:spMkLst>
            <pc:docMk/>
            <pc:sldMk cId="3233228010" sldId="496"/>
            <ac:spMk id="2" creationId="{2B90471A-1062-06DC-FDB2-7406445B91A6}"/>
          </ac:spMkLst>
        </pc:spChg>
        <pc:spChg chg="mod">
          <ac:chgData name="Nguyen Duc Anh" userId="2b56277e-6cc8-43f3-9c42-990c76e886f1" providerId="ADAL" clId="{C264F09E-3071-4FB3-8BBF-77A865CA1406}" dt="2022-06-26T06:48:27.205" v="15304" actId="1076"/>
          <ac:spMkLst>
            <pc:docMk/>
            <pc:sldMk cId="3233228010" sldId="496"/>
            <ac:spMk id="6" creationId="{18B1E093-4089-A86A-01E8-7EAE8CD500BA}"/>
          </ac:spMkLst>
        </pc:spChg>
        <pc:spChg chg="mod">
          <ac:chgData name="Nguyen Duc Anh" userId="2b56277e-6cc8-43f3-9c42-990c76e886f1" providerId="ADAL" clId="{C264F09E-3071-4FB3-8BBF-77A865CA1406}" dt="2022-06-26T06:48:10.569" v="15303" actId="5793"/>
          <ac:spMkLst>
            <pc:docMk/>
            <pc:sldMk cId="3233228010" sldId="496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7:08:33.008" v="15698" actId="20577"/>
          <ac:spMkLst>
            <pc:docMk/>
            <pc:sldMk cId="3233228010" sldId="496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6:48:52.892" v="15311" actId="20577"/>
          <ac:spMkLst>
            <pc:docMk/>
            <pc:sldMk cId="3233228010" sldId="496"/>
            <ac:spMk id="12" creationId="{543501B9-98D5-16A8-350B-B52119141780}"/>
          </ac:spMkLst>
        </pc:spChg>
        <pc:spChg chg="add mod">
          <ac:chgData name="Nguyen Duc Anh" userId="2b56277e-6cc8-43f3-9c42-990c76e886f1" providerId="ADAL" clId="{C264F09E-3071-4FB3-8BBF-77A865CA1406}" dt="2022-06-26T06:49:58.128" v="15328" actId="1076"/>
          <ac:spMkLst>
            <pc:docMk/>
            <pc:sldMk cId="3233228010" sldId="496"/>
            <ac:spMk id="13" creationId="{BB846D27-99FC-54A9-FD22-63DD5A949203}"/>
          </ac:spMkLst>
        </pc:spChg>
        <pc:spChg chg="add mod">
          <ac:chgData name="Nguyen Duc Anh" userId="2b56277e-6cc8-43f3-9c42-990c76e886f1" providerId="ADAL" clId="{C264F09E-3071-4FB3-8BBF-77A865CA1406}" dt="2022-06-26T06:49:17.135" v="15321" actId="20577"/>
          <ac:spMkLst>
            <pc:docMk/>
            <pc:sldMk cId="3233228010" sldId="496"/>
            <ac:spMk id="14" creationId="{81AC6B3E-2B2F-EAFC-CF9F-E8D92DC74240}"/>
          </ac:spMkLst>
        </pc:spChg>
        <pc:spChg chg="mod">
          <ac:chgData name="Nguyen Duc Anh" userId="2b56277e-6cc8-43f3-9c42-990c76e886f1" providerId="ADAL" clId="{C264F09E-3071-4FB3-8BBF-77A865CA1406}" dt="2022-06-26T06:48:27.205" v="15304" actId="1076"/>
          <ac:spMkLst>
            <pc:docMk/>
            <pc:sldMk cId="3233228010" sldId="496"/>
            <ac:spMk id="15" creationId="{B73FD2D0-4B83-B6CB-2621-500BDA9E8B67}"/>
          </ac:spMkLst>
        </pc:spChg>
        <pc:spChg chg="mod">
          <ac:chgData name="Nguyen Duc Anh" userId="2b56277e-6cc8-43f3-9c42-990c76e886f1" providerId="ADAL" clId="{C264F09E-3071-4FB3-8BBF-77A865CA1406}" dt="2022-06-26T06:48:27.205" v="15304" actId="1076"/>
          <ac:spMkLst>
            <pc:docMk/>
            <pc:sldMk cId="3233228010" sldId="496"/>
            <ac:spMk id="16" creationId="{C95FF6CF-12C6-AD8F-217A-C3C2A1B10661}"/>
          </ac:spMkLst>
        </pc:spChg>
        <pc:spChg chg="add mod">
          <ac:chgData name="Nguyen Duc Anh" userId="2b56277e-6cc8-43f3-9c42-990c76e886f1" providerId="ADAL" clId="{C264F09E-3071-4FB3-8BBF-77A865CA1406}" dt="2022-06-26T06:50:00.088" v="15329" actId="1076"/>
          <ac:spMkLst>
            <pc:docMk/>
            <pc:sldMk cId="3233228010" sldId="496"/>
            <ac:spMk id="17" creationId="{8B45E153-DCE6-06D5-FDAC-09D73450C746}"/>
          </ac:spMkLst>
        </pc:spChg>
        <pc:spChg chg="add mod">
          <ac:chgData name="Nguyen Duc Anh" userId="2b56277e-6cc8-43f3-9c42-990c76e886f1" providerId="ADAL" clId="{C264F09E-3071-4FB3-8BBF-77A865CA1406}" dt="2022-06-26T06:50:56.588" v="15343" actId="122"/>
          <ac:spMkLst>
            <pc:docMk/>
            <pc:sldMk cId="3233228010" sldId="496"/>
            <ac:spMk id="18" creationId="{6F88659A-F044-604B-6B5A-1608B96CEF87}"/>
          </ac:spMkLst>
        </pc:spChg>
        <pc:spChg chg="add mod">
          <ac:chgData name="Nguyen Duc Anh" userId="2b56277e-6cc8-43f3-9c42-990c76e886f1" providerId="ADAL" clId="{C264F09E-3071-4FB3-8BBF-77A865CA1406}" dt="2022-06-26T06:51:00.921" v="15344" actId="122"/>
          <ac:spMkLst>
            <pc:docMk/>
            <pc:sldMk cId="3233228010" sldId="496"/>
            <ac:spMk id="19" creationId="{CF89688D-E4D6-9E45-DB8A-6BBAFF61A9BB}"/>
          </ac:spMkLst>
        </pc:spChg>
        <pc:spChg chg="add mod">
          <ac:chgData name="Nguyen Duc Anh" userId="2b56277e-6cc8-43f3-9c42-990c76e886f1" providerId="ADAL" clId="{C264F09E-3071-4FB3-8BBF-77A865CA1406}" dt="2022-06-26T07:09:26.563" v="15712" actId="1035"/>
          <ac:spMkLst>
            <pc:docMk/>
            <pc:sldMk cId="3233228010" sldId="496"/>
            <ac:spMk id="20" creationId="{9F4F2EA9-4A8E-7A75-B1AF-1F94882DA33A}"/>
          </ac:spMkLst>
        </pc:spChg>
        <pc:graphicFrameChg chg="mod">
          <ac:chgData name="Nguyen Duc Anh" userId="2b56277e-6cc8-43f3-9c42-990c76e886f1" providerId="ADAL" clId="{C264F09E-3071-4FB3-8BBF-77A865CA1406}" dt="2022-06-26T06:48:27.205" v="15304" actId="1076"/>
          <ac:graphicFrameMkLst>
            <pc:docMk/>
            <pc:sldMk cId="3233228010" sldId="496"/>
            <ac:graphicFrameMk id="4" creationId="{9426F652-0C39-3B42-85BF-68021D5914F3}"/>
          </ac:graphicFrameMkLst>
        </pc:graphicFrameChg>
      </pc:sldChg>
      <pc:sldChg chg="addSp delSp modSp add mod delAnim">
        <pc:chgData name="Nguyen Duc Anh" userId="2b56277e-6cc8-43f3-9c42-990c76e886f1" providerId="ADAL" clId="{C264F09E-3071-4FB3-8BBF-77A865CA1406}" dt="2022-06-26T08:13:27.322" v="17448" actId="14100"/>
        <pc:sldMkLst>
          <pc:docMk/>
          <pc:sldMk cId="211398718" sldId="497"/>
        </pc:sldMkLst>
        <pc:spChg chg="del">
          <ac:chgData name="Nguyen Duc Anh" userId="2b56277e-6cc8-43f3-9c42-990c76e886f1" providerId="ADAL" clId="{C264F09E-3071-4FB3-8BBF-77A865CA1406}" dt="2022-06-26T07:10:45.262" v="15719" actId="478"/>
          <ac:spMkLst>
            <pc:docMk/>
            <pc:sldMk cId="211398718" sldId="497"/>
            <ac:spMk id="2" creationId="{2B90471A-1062-06DC-FDB2-7406445B91A6}"/>
          </ac:spMkLst>
        </pc:spChg>
        <pc:spChg chg="add del mod">
          <ac:chgData name="Nguyen Duc Anh" userId="2b56277e-6cc8-43f3-9c42-990c76e886f1" providerId="ADAL" clId="{C264F09E-3071-4FB3-8BBF-77A865CA1406}" dt="2022-06-26T07:57:13.497" v="16604" actId="478"/>
          <ac:spMkLst>
            <pc:docMk/>
            <pc:sldMk cId="211398718" sldId="497"/>
            <ac:spMk id="5" creationId="{DB53C46F-3F24-4463-1A0B-6C51CC1E5841}"/>
          </ac:spMkLst>
        </pc:spChg>
        <pc:spChg chg="del">
          <ac:chgData name="Nguyen Duc Anh" userId="2b56277e-6cc8-43f3-9c42-990c76e886f1" providerId="ADAL" clId="{C264F09E-3071-4FB3-8BBF-77A865CA1406}" dt="2022-06-26T07:10:43.343" v="15716" actId="478"/>
          <ac:spMkLst>
            <pc:docMk/>
            <pc:sldMk cId="211398718" sldId="497"/>
            <ac:spMk id="6" creationId="{18B1E093-4089-A86A-01E8-7EAE8CD500BA}"/>
          </ac:spMkLst>
        </pc:spChg>
        <pc:spChg chg="add del mod ord">
          <ac:chgData name="Nguyen Duc Anh" userId="2b56277e-6cc8-43f3-9c42-990c76e886f1" providerId="ADAL" clId="{C264F09E-3071-4FB3-8BBF-77A865CA1406}" dt="2022-06-26T07:57:20.878" v="16614" actId="478"/>
          <ac:spMkLst>
            <pc:docMk/>
            <pc:sldMk cId="211398718" sldId="497"/>
            <ac:spMk id="9" creationId="{DC42E3DF-B717-697C-18F8-08211859F896}"/>
          </ac:spMkLst>
        </pc:spChg>
        <pc:spChg chg="mod">
          <ac:chgData name="Nguyen Duc Anh" userId="2b56277e-6cc8-43f3-9c42-990c76e886f1" providerId="ADAL" clId="{C264F09E-3071-4FB3-8BBF-77A865CA1406}" dt="2022-06-26T08:13:27.322" v="17448" actId="14100"/>
          <ac:spMkLst>
            <pc:docMk/>
            <pc:sldMk cId="211398718" sldId="497"/>
            <ac:spMk id="10" creationId="{A83801C5-FE29-F15A-9ABA-5D60B251EED5}"/>
          </ac:spMkLst>
        </pc:spChg>
        <pc:spChg chg="del mod">
          <ac:chgData name="Nguyen Duc Anh" userId="2b56277e-6cc8-43f3-9c42-990c76e886f1" providerId="ADAL" clId="{C264F09E-3071-4FB3-8BBF-77A865CA1406}" dt="2022-06-26T07:57:18.701" v="16612" actId="478"/>
          <ac:spMkLst>
            <pc:docMk/>
            <pc:sldMk cId="211398718" sldId="497"/>
            <ac:spMk id="11" creationId="{E703263D-9CD2-546F-052D-9EB9444A112D}"/>
          </ac:spMkLst>
        </pc:spChg>
        <pc:spChg chg="del">
          <ac:chgData name="Nguyen Duc Anh" userId="2b56277e-6cc8-43f3-9c42-990c76e886f1" providerId="ADAL" clId="{C264F09E-3071-4FB3-8BBF-77A865CA1406}" dt="2022-06-26T07:57:16.463" v="16608" actId="478"/>
          <ac:spMkLst>
            <pc:docMk/>
            <pc:sldMk cId="211398718" sldId="497"/>
            <ac:spMk id="12" creationId="{543501B9-98D5-16A8-350B-B52119141780}"/>
          </ac:spMkLst>
        </pc:spChg>
        <pc:spChg chg="del">
          <ac:chgData name="Nguyen Duc Anh" userId="2b56277e-6cc8-43f3-9c42-990c76e886f1" providerId="ADAL" clId="{C264F09E-3071-4FB3-8BBF-77A865CA1406}" dt="2022-06-26T07:57:16.951" v="16609" actId="478"/>
          <ac:spMkLst>
            <pc:docMk/>
            <pc:sldMk cId="211398718" sldId="497"/>
            <ac:spMk id="13" creationId="{BB846D27-99FC-54A9-FD22-63DD5A949203}"/>
          </ac:spMkLst>
        </pc:spChg>
        <pc:spChg chg="del">
          <ac:chgData name="Nguyen Duc Anh" userId="2b56277e-6cc8-43f3-9c42-990c76e886f1" providerId="ADAL" clId="{C264F09E-3071-4FB3-8BBF-77A865CA1406}" dt="2022-06-26T07:57:17.769" v="16610" actId="478"/>
          <ac:spMkLst>
            <pc:docMk/>
            <pc:sldMk cId="211398718" sldId="497"/>
            <ac:spMk id="14" creationId="{81AC6B3E-2B2F-EAFC-CF9F-E8D92DC74240}"/>
          </ac:spMkLst>
        </pc:spChg>
        <pc:spChg chg="del">
          <ac:chgData name="Nguyen Duc Anh" userId="2b56277e-6cc8-43f3-9c42-990c76e886f1" providerId="ADAL" clId="{C264F09E-3071-4FB3-8BBF-77A865CA1406}" dt="2022-06-26T07:10:43.910" v="15717" actId="478"/>
          <ac:spMkLst>
            <pc:docMk/>
            <pc:sldMk cId="211398718" sldId="497"/>
            <ac:spMk id="15" creationId="{B73FD2D0-4B83-B6CB-2621-500BDA9E8B67}"/>
          </ac:spMkLst>
        </pc:spChg>
        <pc:spChg chg="del">
          <ac:chgData name="Nguyen Duc Anh" userId="2b56277e-6cc8-43f3-9c42-990c76e886f1" providerId="ADAL" clId="{C264F09E-3071-4FB3-8BBF-77A865CA1406}" dt="2022-06-26T07:10:44.625" v="15718" actId="478"/>
          <ac:spMkLst>
            <pc:docMk/>
            <pc:sldMk cId="211398718" sldId="497"/>
            <ac:spMk id="16" creationId="{C95FF6CF-12C6-AD8F-217A-C3C2A1B10661}"/>
          </ac:spMkLst>
        </pc:spChg>
        <pc:spChg chg="del">
          <ac:chgData name="Nguyen Duc Anh" userId="2b56277e-6cc8-43f3-9c42-990c76e886f1" providerId="ADAL" clId="{C264F09E-3071-4FB3-8BBF-77A865CA1406}" dt="2022-06-26T07:57:18.082" v="16611" actId="478"/>
          <ac:spMkLst>
            <pc:docMk/>
            <pc:sldMk cId="211398718" sldId="497"/>
            <ac:spMk id="17" creationId="{8B45E153-DCE6-06D5-FDAC-09D73450C746}"/>
          </ac:spMkLst>
        </pc:spChg>
        <pc:spChg chg="del">
          <ac:chgData name="Nguyen Duc Anh" userId="2b56277e-6cc8-43f3-9c42-990c76e886f1" providerId="ADAL" clId="{C264F09E-3071-4FB3-8BBF-77A865CA1406}" dt="2022-06-26T07:10:47.455" v="15720" actId="478"/>
          <ac:spMkLst>
            <pc:docMk/>
            <pc:sldMk cId="211398718" sldId="497"/>
            <ac:spMk id="18" creationId="{6F88659A-F044-604B-6B5A-1608B96CEF87}"/>
          </ac:spMkLst>
        </pc:spChg>
        <pc:spChg chg="del">
          <ac:chgData name="Nguyen Duc Anh" userId="2b56277e-6cc8-43f3-9c42-990c76e886f1" providerId="ADAL" clId="{C264F09E-3071-4FB3-8BBF-77A865CA1406}" dt="2022-06-26T07:10:47.955" v="15721" actId="478"/>
          <ac:spMkLst>
            <pc:docMk/>
            <pc:sldMk cId="211398718" sldId="497"/>
            <ac:spMk id="19" creationId="{CF89688D-E4D6-9E45-DB8A-6BBAFF61A9BB}"/>
          </ac:spMkLst>
        </pc:spChg>
        <pc:spChg chg="del">
          <ac:chgData name="Nguyen Duc Anh" userId="2b56277e-6cc8-43f3-9c42-990c76e886f1" providerId="ADAL" clId="{C264F09E-3071-4FB3-8BBF-77A865CA1406}" dt="2022-06-26T07:10:42.276" v="15715" actId="478"/>
          <ac:spMkLst>
            <pc:docMk/>
            <pc:sldMk cId="211398718" sldId="497"/>
            <ac:spMk id="20" creationId="{9F4F2EA9-4A8E-7A75-B1AF-1F94882DA33A}"/>
          </ac:spMkLst>
        </pc:spChg>
        <pc:spChg chg="add del mod">
          <ac:chgData name="Nguyen Duc Anh" userId="2b56277e-6cc8-43f3-9c42-990c76e886f1" providerId="ADAL" clId="{C264F09E-3071-4FB3-8BBF-77A865CA1406}" dt="2022-06-26T07:57:13.008" v="16603" actId="478"/>
          <ac:spMkLst>
            <pc:docMk/>
            <pc:sldMk cId="211398718" sldId="497"/>
            <ac:spMk id="21" creationId="{68A795F6-B836-6E83-6466-9D689589622C}"/>
          </ac:spMkLst>
        </pc:spChg>
        <pc:spChg chg="add del mod">
          <ac:chgData name="Nguyen Duc Anh" userId="2b56277e-6cc8-43f3-9c42-990c76e886f1" providerId="ADAL" clId="{C264F09E-3071-4FB3-8BBF-77A865CA1406}" dt="2022-06-26T07:57:14.202" v="16605" actId="478"/>
          <ac:spMkLst>
            <pc:docMk/>
            <pc:sldMk cId="211398718" sldId="497"/>
            <ac:spMk id="22" creationId="{76DD8D5B-9E50-2BA8-8A36-8E64C7138E61}"/>
          </ac:spMkLst>
        </pc:spChg>
        <pc:spChg chg="add del mod">
          <ac:chgData name="Nguyen Duc Anh" userId="2b56277e-6cc8-43f3-9c42-990c76e886f1" providerId="ADAL" clId="{C264F09E-3071-4FB3-8BBF-77A865CA1406}" dt="2022-06-26T07:57:14.469" v="16606" actId="478"/>
          <ac:spMkLst>
            <pc:docMk/>
            <pc:sldMk cId="211398718" sldId="497"/>
            <ac:spMk id="23" creationId="{3BA37A35-9D97-EAD0-989B-4E99160BE80F}"/>
          </ac:spMkLst>
        </pc:spChg>
        <pc:spChg chg="add mod">
          <ac:chgData name="Nguyen Duc Anh" userId="2b56277e-6cc8-43f3-9c42-990c76e886f1" providerId="ADAL" clId="{C264F09E-3071-4FB3-8BBF-77A865CA1406}" dt="2022-06-26T07:17:37.482" v="16092" actId="571"/>
          <ac:spMkLst>
            <pc:docMk/>
            <pc:sldMk cId="211398718" sldId="497"/>
            <ac:spMk id="24" creationId="{2FE83FC3-4225-99E0-295B-E51BA0173B8E}"/>
          </ac:spMkLst>
        </pc:spChg>
        <pc:spChg chg="add del mod">
          <ac:chgData name="Nguyen Duc Anh" userId="2b56277e-6cc8-43f3-9c42-990c76e886f1" providerId="ADAL" clId="{C264F09E-3071-4FB3-8BBF-77A865CA1406}" dt="2022-06-26T07:57:11.991" v="16602" actId="478"/>
          <ac:spMkLst>
            <pc:docMk/>
            <pc:sldMk cId="211398718" sldId="497"/>
            <ac:spMk id="25" creationId="{FEEE8E85-A98C-651A-F74D-BA3F61F89797}"/>
          </ac:spMkLst>
        </pc:spChg>
        <pc:spChg chg="add del mod">
          <ac:chgData name="Nguyen Duc Anh" userId="2b56277e-6cc8-43f3-9c42-990c76e886f1" providerId="ADAL" clId="{C264F09E-3071-4FB3-8BBF-77A865CA1406}" dt="2022-06-26T07:57:20.464" v="16613" actId="478"/>
          <ac:spMkLst>
            <pc:docMk/>
            <pc:sldMk cId="211398718" sldId="497"/>
            <ac:spMk id="26" creationId="{2EEB204F-6E99-0DC7-E47E-14038153605C}"/>
          </ac:spMkLst>
        </pc:spChg>
        <pc:spChg chg="add del mod">
          <ac:chgData name="Nguyen Duc Anh" userId="2b56277e-6cc8-43f3-9c42-990c76e886f1" providerId="ADAL" clId="{C264F09E-3071-4FB3-8BBF-77A865CA1406}" dt="2022-06-26T07:57:15.501" v="16607" actId="478"/>
          <ac:spMkLst>
            <pc:docMk/>
            <pc:sldMk cId="211398718" sldId="497"/>
            <ac:spMk id="27" creationId="{B5E3B859-4235-7CDA-F6EB-FE2DD3B3B520}"/>
          </ac:spMkLst>
        </pc:spChg>
        <pc:graphicFrameChg chg="del">
          <ac:chgData name="Nguyen Duc Anh" userId="2b56277e-6cc8-43f3-9c42-990c76e886f1" providerId="ADAL" clId="{C264F09E-3071-4FB3-8BBF-77A865CA1406}" dt="2022-06-26T07:10:40.830" v="15714" actId="478"/>
          <ac:graphicFrameMkLst>
            <pc:docMk/>
            <pc:sldMk cId="211398718" sldId="497"/>
            <ac:graphicFrameMk id="4" creationId="{9426F652-0C39-3B42-85BF-68021D5914F3}"/>
          </ac:graphicFrameMkLst>
        </pc:graphicFrameChg>
      </pc:sldChg>
      <pc:sldChg chg="addSp delSp modSp add del mod ord">
        <pc:chgData name="Nguyen Duc Anh" userId="2b56277e-6cc8-43f3-9c42-990c76e886f1" providerId="ADAL" clId="{C264F09E-3071-4FB3-8BBF-77A865CA1406}" dt="2022-06-26T08:07:59.295" v="17211"/>
        <pc:sldMkLst>
          <pc:docMk/>
          <pc:sldMk cId="27114820" sldId="498"/>
        </pc:sldMkLst>
        <pc:spChg chg="add del mod">
          <ac:chgData name="Nguyen Duc Anh" userId="2b56277e-6cc8-43f3-9c42-990c76e886f1" providerId="ADAL" clId="{C264F09E-3071-4FB3-8BBF-77A865CA1406}" dt="2022-06-26T07:22:01.286" v="16225" actId="21"/>
          <ac:spMkLst>
            <pc:docMk/>
            <pc:sldMk cId="27114820" sldId="498"/>
            <ac:spMk id="2" creationId="{0A4D58EF-280F-3AAF-F513-419CD3903E0C}"/>
          </ac:spMkLst>
        </pc:spChg>
        <pc:spChg chg="add mod">
          <ac:chgData name="Nguyen Duc Anh" userId="2b56277e-6cc8-43f3-9c42-990c76e886f1" providerId="ADAL" clId="{C264F09E-3071-4FB3-8BBF-77A865CA1406}" dt="2022-06-26T07:27:30.227" v="16270" actId="20577"/>
          <ac:spMkLst>
            <pc:docMk/>
            <pc:sldMk cId="27114820" sldId="498"/>
            <ac:spMk id="4" creationId="{C3093687-41E9-175B-A394-3D5D6093931B}"/>
          </ac:spMkLst>
        </pc:spChg>
        <pc:spChg chg="mod ord">
          <ac:chgData name="Nguyen Duc Anh" userId="2b56277e-6cc8-43f3-9c42-990c76e886f1" providerId="ADAL" clId="{C264F09E-3071-4FB3-8BBF-77A865CA1406}" dt="2022-06-26T07:25:17.359" v="16251" actId="164"/>
          <ac:spMkLst>
            <pc:docMk/>
            <pc:sldMk cId="27114820" sldId="498"/>
            <ac:spMk id="9" creationId="{DC42E3DF-B717-697C-18F8-08211859F896}"/>
          </ac:spMkLst>
        </pc:spChg>
        <pc:spChg chg="del">
          <ac:chgData name="Nguyen Duc Anh" userId="2b56277e-6cc8-43f3-9c42-990c76e886f1" providerId="ADAL" clId="{C264F09E-3071-4FB3-8BBF-77A865CA1406}" dt="2022-06-26T07:47:00.156" v="16459" actId="478"/>
          <ac:spMkLst>
            <pc:docMk/>
            <pc:sldMk cId="27114820" sldId="498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27:33.246" v="16271" actId="14100"/>
          <ac:spMkLst>
            <pc:docMk/>
            <pc:sldMk cId="27114820" sldId="498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7:22:19.765" v="16227"/>
          <ac:spMkLst>
            <pc:docMk/>
            <pc:sldMk cId="27114820" sldId="498"/>
            <ac:spMk id="18" creationId="{B6375AAE-A5BE-928F-7AA2-A392E191CA1C}"/>
          </ac:spMkLst>
        </pc:spChg>
        <pc:spChg chg="add mod">
          <ac:chgData name="Nguyen Duc Anh" userId="2b56277e-6cc8-43f3-9c42-990c76e886f1" providerId="ADAL" clId="{C264F09E-3071-4FB3-8BBF-77A865CA1406}" dt="2022-06-26T07:35:06.165" v="16376"/>
          <ac:spMkLst>
            <pc:docMk/>
            <pc:sldMk cId="27114820" sldId="498"/>
            <ac:spMk id="20" creationId="{5A5681C3-B9E6-6FBC-9F31-8D8013E1CE15}"/>
          </ac:spMkLst>
        </pc:spChg>
        <pc:spChg chg="mod">
          <ac:chgData name="Nguyen Duc Anh" userId="2b56277e-6cc8-43f3-9c42-990c76e886f1" providerId="ADAL" clId="{C264F09E-3071-4FB3-8BBF-77A865CA1406}" dt="2022-06-26T07:27:20.425" v="16267" actId="20577"/>
          <ac:spMkLst>
            <pc:docMk/>
            <pc:sldMk cId="27114820" sldId="498"/>
            <ac:spMk id="23" creationId="{3BA37A35-9D97-EAD0-989B-4E99160BE80F}"/>
          </ac:spMkLst>
        </pc:spChg>
        <pc:spChg chg="add del mod">
          <ac:chgData name="Nguyen Duc Anh" userId="2b56277e-6cc8-43f3-9c42-990c76e886f1" providerId="ADAL" clId="{C264F09E-3071-4FB3-8BBF-77A865CA1406}" dt="2022-06-26T08:07:59.032" v="17210" actId="478"/>
          <ac:spMkLst>
            <pc:docMk/>
            <pc:sldMk cId="27114820" sldId="498"/>
            <ac:spMk id="24" creationId="{ADAE5A58-E709-06C0-5EE0-792D45D29510}"/>
          </ac:spMkLst>
        </pc:spChg>
        <pc:spChg chg="add mod">
          <ac:chgData name="Nguyen Duc Anh" userId="2b56277e-6cc8-43f3-9c42-990c76e886f1" providerId="ADAL" clId="{C264F09E-3071-4FB3-8BBF-77A865CA1406}" dt="2022-06-26T08:07:59.295" v="17211"/>
          <ac:spMkLst>
            <pc:docMk/>
            <pc:sldMk cId="27114820" sldId="498"/>
            <ac:spMk id="25" creationId="{D622D4AD-A1A0-D925-5BDE-CCC21ABC6A4C}"/>
          </ac:spMkLst>
        </pc:spChg>
        <pc:grpChg chg="add mod ord">
          <ac:chgData name="Nguyen Duc Anh" userId="2b56277e-6cc8-43f3-9c42-990c76e886f1" providerId="ADAL" clId="{C264F09E-3071-4FB3-8BBF-77A865CA1406}" dt="2022-06-26T07:25:26.280" v="16253" actId="167"/>
          <ac:grpSpMkLst>
            <pc:docMk/>
            <pc:sldMk cId="27114820" sldId="498"/>
            <ac:grpSpMk id="6" creationId="{132EB6C2-BE23-1036-0D94-831D2A1CF997}"/>
          </ac:grpSpMkLst>
        </pc:grpChg>
      </pc:sldChg>
      <pc:sldChg chg="add del">
        <pc:chgData name="Nguyen Duc Anh" userId="2b56277e-6cc8-43f3-9c42-990c76e886f1" providerId="ADAL" clId="{C264F09E-3071-4FB3-8BBF-77A865CA1406}" dt="2022-06-26T07:18:59.246" v="16109"/>
        <pc:sldMkLst>
          <pc:docMk/>
          <pc:sldMk cId="2961174362" sldId="498"/>
        </pc:sldMkLst>
      </pc:sldChg>
      <pc:sldChg chg="addSp delSp modSp add mod ord">
        <pc:chgData name="Nguyen Duc Anh" userId="2b56277e-6cc8-43f3-9c42-990c76e886f1" providerId="ADAL" clId="{C264F09E-3071-4FB3-8BBF-77A865CA1406}" dt="2022-06-26T08:07:49.285" v="17205"/>
        <pc:sldMkLst>
          <pc:docMk/>
          <pc:sldMk cId="2114637066" sldId="499"/>
        </pc:sldMkLst>
        <pc:spChg chg="del">
          <ac:chgData name="Nguyen Duc Anh" userId="2b56277e-6cc8-43f3-9c42-990c76e886f1" providerId="ADAL" clId="{C264F09E-3071-4FB3-8BBF-77A865CA1406}" dt="2022-06-26T07:46:49.277" v="16453" actId="478"/>
          <ac:spMkLst>
            <pc:docMk/>
            <pc:sldMk cId="2114637066" sldId="499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7:22:20.930" v="16228"/>
          <ac:spMkLst>
            <pc:docMk/>
            <pc:sldMk cId="2114637066" sldId="499"/>
            <ac:spMk id="16" creationId="{5708C8FC-C388-67E2-6FA5-9A4A03EE10A5}"/>
          </ac:spMkLst>
        </pc:spChg>
        <pc:spChg chg="add del mod">
          <ac:chgData name="Nguyen Duc Anh" userId="2b56277e-6cc8-43f3-9c42-990c76e886f1" providerId="ADAL" clId="{C264F09E-3071-4FB3-8BBF-77A865CA1406}" dt="2022-06-26T07:23:51.194" v="16244" actId="478"/>
          <ac:spMkLst>
            <pc:docMk/>
            <pc:sldMk cId="2114637066" sldId="499"/>
            <ac:spMk id="18" creationId="{6C0C86DA-9D21-F6F0-A7FC-0FCF70A71D9C}"/>
          </ac:spMkLst>
        </pc:spChg>
        <pc:spChg chg="add mod">
          <ac:chgData name="Nguyen Duc Anh" userId="2b56277e-6cc8-43f3-9c42-990c76e886f1" providerId="ADAL" clId="{C264F09E-3071-4FB3-8BBF-77A865CA1406}" dt="2022-06-26T07:35:03.685" v="16373"/>
          <ac:spMkLst>
            <pc:docMk/>
            <pc:sldMk cId="2114637066" sldId="499"/>
            <ac:spMk id="19" creationId="{E9CCA4DC-533A-FDFD-CA9D-B384000B9233}"/>
          </ac:spMkLst>
        </pc:spChg>
        <pc:spChg chg="add del mod">
          <ac:chgData name="Nguyen Duc Anh" userId="2b56277e-6cc8-43f3-9c42-990c76e886f1" providerId="ADAL" clId="{C264F09E-3071-4FB3-8BBF-77A865CA1406}" dt="2022-06-26T08:07:48.879" v="17204" actId="478"/>
          <ac:spMkLst>
            <pc:docMk/>
            <pc:sldMk cId="2114637066" sldId="499"/>
            <ac:spMk id="20" creationId="{A7FFED9F-FCC9-7A10-60B7-FED39E767DBC}"/>
          </ac:spMkLst>
        </pc:spChg>
        <pc:spChg chg="mod">
          <ac:chgData name="Nguyen Duc Anh" userId="2b56277e-6cc8-43f3-9c42-990c76e886f1" providerId="ADAL" clId="{C264F09E-3071-4FB3-8BBF-77A865CA1406}" dt="2022-06-26T07:26:38.466" v="16262" actId="20577"/>
          <ac:spMkLst>
            <pc:docMk/>
            <pc:sldMk cId="2114637066" sldId="499"/>
            <ac:spMk id="23" creationId="{3BA37A35-9D97-EAD0-989B-4E99160BE80F}"/>
          </ac:spMkLst>
        </pc:spChg>
        <pc:spChg chg="add mod">
          <ac:chgData name="Nguyen Duc Anh" userId="2b56277e-6cc8-43f3-9c42-990c76e886f1" providerId="ADAL" clId="{C264F09E-3071-4FB3-8BBF-77A865CA1406}" dt="2022-06-26T08:07:49.285" v="17205"/>
          <ac:spMkLst>
            <pc:docMk/>
            <pc:sldMk cId="2114637066" sldId="499"/>
            <ac:spMk id="24" creationId="{BF1F7CC4-01A5-4E34-71D3-6BEB3330DFC1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07:52.737" v="17207"/>
        <pc:sldMkLst>
          <pc:docMk/>
          <pc:sldMk cId="3750499063" sldId="500"/>
        </pc:sldMkLst>
        <pc:spChg chg="del">
          <ac:chgData name="Nguyen Duc Anh" userId="2b56277e-6cc8-43f3-9c42-990c76e886f1" providerId="ADAL" clId="{C264F09E-3071-4FB3-8BBF-77A865CA1406}" dt="2022-06-26T07:46:52.585" v="16455" actId="478"/>
          <ac:spMkLst>
            <pc:docMk/>
            <pc:sldMk cId="3750499063" sldId="500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7:35:04.628" v="16374"/>
          <ac:spMkLst>
            <pc:docMk/>
            <pc:sldMk cId="3750499063" sldId="500"/>
            <ac:spMk id="19" creationId="{67A3E415-466B-A67A-5962-34367FAB7B1B}"/>
          </ac:spMkLst>
        </pc:spChg>
        <pc:spChg chg="add del mod">
          <ac:chgData name="Nguyen Duc Anh" userId="2b56277e-6cc8-43f3-9c42-990c76e886f1" providerId="ADAL" clId="{C264F09E-3071-4FB3-8BBF-77A865CA1406}" dt="2022-06-26T08:07:52.375" v="17206" actId="478"/>
          <ac:spMkLst>
            <pc:docMk/>
            <pc:sldMk cId="3750499063" sldId="500"/>
            <ac:spMk id="20" creationId="{1FFBE163-5508-2306-BD60-19890D030999}"/>
          </ac:spMkLst>
        </pc:spChg>
        <pc:spChg chg="mod">
          <ac:chgData name="Nguyen Duc Anh" userId="2b56277e-6cc8-43f3-9c42-990c76e886f1" providerId="ADAL" clId="{C264F09E-3071-4FB3-8BBF-77A865CA1406}" dt="2022-06-26T07:26:54.832" v="16265" actId="20577"/>
          <ac:spMkLst>
            <pc:docMk/>
            <pc:sldMk cId="3750499063" sldId="500"/>
            <ac:spMk id="23" creationId="{3BA37A35-9D97-EAD0-989B-4E99160BE80F}"/>
          </ac:spMkLst>
        </pc:spChg>
        <pc:spChg chg="add mod">
          <ac:chgData name="Nguyen Duc Anh" userId="2b56277e-6cc8-43f3-9c42-990c76e886f1" providerId="ADAL" clId="{C264F09E-3071-4FB3-8BBF-77A865CA1406}" dt="2022-06-26T08:07:52.737" v="17207"/>
          <ac:spMkLst>
            <pc:docMk/>
            <pc:sldMk cId="3750499063" sldId="500"/>
            <ac:spMk id="24" creationId="{1D9A4EFF-0A27-C330-0B71-669BE50296A9}"/>
          </ac:spMkLst>
        </pc:spChg>
      </pc:sldChg>
      <pc:sldChg chg="add del">
        <pc:chgData name="Nguyen Duc Anh" userId="2b56277e-6cc8-43f3-9c42-990c76e886f1" providerId="ADAL" clId="{C264F09E-3071-4FB3-8BBF-77A865CA1406}" dt="2022-06-26T07:27:43.813" v="16273" actId="47"/>
        <pc:sldMkLst>
          <pc:docMk/>
          <pc:sldMk cId="1936435168" sldId="501"/>
        </pc:sldMkLst>
      </pc:sldChg>
      <pc:sldChg chg="addSp delSp modSp add mod">
        <pc:chgData name="Nguyen Duc Anh" userId="2b56277e-6cc8-43f3-9c42-990c76e886f1" providerId="ADAL" clId="{C264F09E-3071-4FB3-8BBF-77A865CA1406}" dt="2022-06-26T08:07:55.489" v="17209"/>
        <pc:sldMkLst>
          <pc:docMk/>
          <pc:sldMk cId="2020751544" sldId="502"/>
        </pc:sldMkLst>
        <pc:spChg chg="del">
          <ac:chgData name="Nguyen Duc Anh" userId="2b56277e-6cc8-43f3-9c42-990c76e886f1" providerId="ADAL" clId="{C264F09E-3071-4FB3-8BBF-77A865CA1406}" dt="2022-06-26T07:46:56.283" v="16457" actId="478"/>
          <ac:spMkLst>
            <pc:docMk/>
            <pc:sldMk cId="2020751544" sldId="502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7:35:05.387" v="16375"/>
          <ac:spMkLst>
            <pc:docMk/>
            <pc:sldMk cId="2020751544" sldId="502"/>
            <ac:spMk id="19" creationId="{69709B4A-5719-4623-0FDA-EBA968DBAC8A}"/>
          </ac:spMkLst>
        </pc:spChg>
        <pc:spChg chg="add del mod">
          <ac:chgData name="Nguyen Duc Anh" userId="2b56277e-6cc8-43f3-9c42-990c76e886f1" providerId="ADAL" clId="{C264F09E-3071-4FB3-8BBF-77A865CA1406}" dt="2022-06-26T08:07:55.204" v="17208" actId="478"/>
          <ac:spMkLst>
            <pc:docMk/>
            <pc:sldMk cId="2020751544" sldId="502"/>
            <ac:spMk id="20" creationId="{910E99F5-16D2-61A4-4F77-41591CF4CA9F}"/>
          </ac:spMkLst>
        </pc:spChg>
        <pc:spChg chg="add mod">
          <ac:chgData name="Nguyen Duc Anh" userId="2b56277e-6cc8-43f3-9c42-990c76e886f1" providerId="ADAL" clId="{C264F09E-3071-4FB3-8BBF-77A865CA1406}" dt="2022-06-26T08:07:55.489" v="17209"/>
          <ac:spMkLst>
            <pc:docMk/>
            <pc:sldMk cId="2020751544" sldId="502"/>
            <ac:spMk id="24" creationId="{AB8636D7-A16E-E608-1CF6-1337C4D0D3B5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08:01.990" v="17213"/>
        <pc:sldMkLst>
          <pc:docMk/>
          <pc:sldMk cId="2110796339" sldId="503"/>
        </pc:sldMkLst>
        <pc:spChg chg="del">
          <ac:chgData name="Nguyen Duc Anh" userId="2b56277e-6cc8-43f3-9c42-990c76e886f1" providerId="ADAL" clId="{C264F09E-3071-4FB3-8BBF-77A865CA1406}" dt="2022-06-26T07:47:05.123" v="16463" actId="478"/>
          <ac:spMkLst>
            <pc:docMk/>
            <pc:sldMk cId="2110796339" sldId="503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28:08.701" v="16278" actId="14100"/>
          <ac:spMkLst>
            <pc:docMk/>
            <pc:sldMk cId="2110796339" sldId="503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7:35:07.539" v="16377"/>
          <ac:spMkLst>
            <pc:docMk/>
            <pc:sldMk cId="2110796339" sldId="503"/>
            <ac:spMk id="19" creationId="{28B8195E-D7EF-D18B-0AAA-6728780AB58E}"/>
          </ac:spMkLst>
        </pc:spChg>
        <pc:spChg chg="add del mod">
          <ac:chgData name="Nguyen Duc Anh" userId="2b56277e-6cc8-43f3-9c42-990c76e886f1" providerId="ADAL" clId="{C264F09E-3071-4FB3-8BBF-77A865CA1406}" dt="2022-06-26T07:47:04.144" v="16462"/>
          <ac:spMkLst>
            <pc:docMk/>
            <pc:sldMk cId="2110796339" sldId="503"/>
            <ac:spMk id="20" creationId="{24876959-FE9D-9970-B711-D199CAC77F4D}"/>
          </ac:spMkLst>
        </pc:spChg>
        <pc:spChg chg="mod">
          <ac:chgData name="Nguyen Duc Anh" userId="2b56277e-6cc8-43f3-9c42-990c76e886f1" providerId="ADAL" clId="{C264F09E-3071-4FB3-8BBF-77A865CA1406}" dt="2022-06-26T07:27:48.257" v="16276" actId="20577"/>
          <ac:spMkLst>
            <pc:docMk/>
            <pc:sldMk cId="2110796339" sldId="503"/>
            <ac:spMk id="23" creationId="{3BA37A35-9D97-EAD0-989B-4E99160BE80F}"/>
          </ac:spMkLst>
        </pc:spChg>
        <pc:spChg chg="add del mod">
          <ac:chgData name="Nguyen Duc Anh" userId="2b56277e-6cc8-43f3-9c42-990c76e886f1" providerId="ADAL" clId="{C264F09E-3071-4FB3-8BBF-77A865CA1406}" dt="2022-06-26T08:08:01.745" v="17212" actId="478"/>
          <ac:spMkLst>
            <pc:docMk/>
            <pc:sldMk cId="2110796339" sldId="503"/>
            <ac:spMk id="24" creationId="{30C436DF-4913-92E5-224B-DD389420CA8F}"/>
          </ac:spMkLst>
        </pc:spChg>
        <pc:spChg chg="add mod">
          <ac:chgData name="Nguyen Duc Anh" userId="2b56277e-6cc8-43f3-9c42-990c76e886f1" providerId="ADAL" clId="{C264F09E-3071-4FB3-8BBF-77A865CA1406}" dt="2022-06-26T08:08:01.990" v="17213"/>
          <ac:spMkLst>
            <pc:docMk/>
            <pc:sldMk cId="2110796339" sldId="503"/>
            <ac:spMk id="25" creationId="{5B8BE4E9-FBD7-E99F-B18B-2EB5C12938EE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08:04.967" v="17215"/>
        <pc:sldMkLst>
          <pc:docMk/>
          <pc:sldMk cId="2474871979" sldId="504"/>
        </pc:sldMkLst>
        <pc:spChg chg="mod">
          <ac:chgData name="Nguyen Duc Anh" userId="2b56277e-6cc8-43f3-9c42-990c76e886f1" providerId="ADAL" clId="{C264F09E-3071-4FB3-8BBF-77A865CA1406}" dt="2022-06-26T07:28:46.293" v="16295" actId="20577"/>
          <ac:spMkLst>
            <pc:docMk/>
            <pc:sldMk cId="2474871979" sldId="504"/>
            <ac:spMk id="4" creationId="{C3093687-41E9-175B-A394-3D5D6093931B}"/>
          </ac:spMkLst>
        </pc:spChg>
        <pc:spChg chg="del">
          <ac:chgData name="Nguyen Duc Anh" userId="2b56277e-6cc8-43f3-9c42-990c76e886f1" providerId="ADAL" clId="{C264F09E-3071-4FB3-8BBF-77A865CA1406}" dt="2022-06-26T07:47:08.269" v="16465" actId="478"/>
          <ac:spMkLst>
            <pc:docMk/>
            <pc:sldMk cId="2474871979" sldId="504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28:49.477" v="16296" actId="14100"/>
          <ac:spMkLst>
            <pc:docMk/>
            <pc:sldMk cId="2474871979" sldId="504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7:35:09.142" v="16378"/>
          <ac:spMkLst>
            <pc:docMk/>
            <pc:sldMk cId="2474871979" sldId="504"/>
            <ac:spMk id="19" creationId="{EA82AABA-3E56-7119-317D-9864E9CC3670}"/>
          </ac:spMkLst>
        </pc:spChg>
        <pc:spChg chg="add del mod">
          <ac:chgData name="Nguyen Duc Anh" userId="2b56277e-6cc8-43f3-9c42-990c76e886f1" providerId="ADAL" clId="{C264F09E-3071-4FB3-8BBF-77A865CA1406}" dt="2022-06-26T08:08:04.679" v="17214" actId="478"/>
          <ac:spMkLst>
            <pc:docMk/>
            <pc:sldMk cId="2474871979" sldId="504"/>
            <ac:spMk id="20" creationId="{E30EACE6-296E-4A5A-DBCC-7A7067210A51}"/>
          </ac:spMkLst>
        </pc:spChg>
        <pc:spChg chg="add mod">
          <ac:chgData name="Nguyen Duc Anh" userId="2b56277e-6cc8-43f3-9c42-990c76e886f1" providerId="ADAL" clId="{C264F09E-3071-4FB3-8BBF-77A865CA1406}" dt="2022-06-26T08:08:04.967" v="17215"/>
          <ac:spMkLst>
            <pc:docMk/>
            <pc:sldMk cId="2474871979" sldId="504"/>
            <ac:spMk id="24" creationId="{1F2FA6FF-408B-4810-7037-CD24E38D2CFE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08:08.246" v="17217"/>
        <pc:sldMkLst>
          <pc:docMk/>
          <pc:sldMk cId="3680280189" sldId="505"/>
        </pc:sldMkLst>
        <pc:spChg chg="mod">
          <ac:chgData name="Nguyen Duc Anh" userId="2b56277e-6cc8-43f3-9c42-990c76e886f1" providerId="ADAL" clId="{C264F09E-3071-4FB3-8BBF-77A865CA1406}" dt="2022-06-26T07:29:02.608" v="16301" actId="20577"/>
          <ac:spMkLst>
            <pc:docMk/>
            <pc:sldMk cId="3680280189" sldId="505"/>
            <ac:spMk id="4" creationId="{C3093687-41E9-175B-A394-3D5D6093931B}"/>
          </ac:spMkLst>
        </pc:spChg>
        <pc:spChg chg="del">
          <ac:chgData name="Nguyen Duc Anh" userId="2b56277e-6cc8-43f3-9c42-990c76e886f1" providerId="ADAL" clId="{C264F09E-3071-4FB3-8BBF-77A865CA1406}" dt="2022-06-26T07:47:11.337" v="16467" actId="478"/>
          <ac:spMkLst>
            <pc:docMk/>
            <pc:sldMk cId="3680280189" sldId="505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29:04.974" v="16302" actId="14100"/>
          <ac:spMkLst>
            <pc:docMk/>
            <pc:sldMk cId="3680280189" sldId="505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7:35:10.518" v="16379"/>
          <ac:spMkLst>
            <pc:docMk/>
            <pc:sldMk cId="3680280189" sldId="505"/>
            <ac:spMk id="19" creationId="{1F897C4C-873A-D15A-5D4B-70779A9EFE98}"/>
          </ac:spMkLst>
        </pc:spChg>
        <pc:spChg chg="add del mod">
          <ac:chgData name="Nguyen Duc Anh" userId="2b56277e-6cc8-43f3-9c42-990c76e886f1" providerId="ADAL" clId="{C264F09E-3071-4FB3-8BBF-77A865CA1406}" dt="2022-06-26T08:08:07.994" v="17216" actId="478"/>
          <ac:spMkLst>
            <pc:docMk/>
            <pc:sldMk cId="3680280189" sldId="505"/>
            <ac:spMk id="20" creationId="{C4F20B1B-B211-37D3-B436-40DED7217619}"/>
          </ac:spMkLst>
        </pc:spChg>
        <pc:spChg chg="mod">
          <ac:chgData name="Nguyen Duc Anh" userId="2b56277e-6cc8-43f3-9c42-990c76e886f1" providerId="ADAL" clId="{C264F09E-3071-4FB3-8BBF-77A865CA1406}" dt="2022-06-26T07:28:52.780" v="16298" actId="20577"/>
          <ac:spMkLst>
            <pc:docMk/>
            <pc:sldMk cId="3680280189" sldId="505"/>
            <ac:spMk id="23" creationId="{3BA37A35-9D97-EAD0-989B-4E99160BE80F}"/>
          </ac:spMkLst>
        </pc:spChg>
        <pc:spChg chg="add mod">
          <ac:chgData name="Nguyen Duc Anh" userId="2b56277e-6cc8-43f3-9c42-990c76e886f1" providerId="ADAL" clId="{C264F09E-3071-4FB3-8BBF-77A865CA1406}" dt="2022-06-26T08:08:08.246" v="17217"/>
          <ac:spMkLst>
            <pc:docMk/>
            <pc:sldMk cId="3680280189" sldId="505"/>
            <ac:spMk id="24" creationId="{93F5F710-1F10-F44E-22D9-8083BFBF9B14}"/>
          </ac:spMkLst>
        </pc:spChg>
      </pc:sldChg>
      <pc:sldChg chg="addSp delSp modSp add mod delAnim modAnim">
        <pc:chgData name="Nguyen Duc Anh" userId="2b56277e-6cc8-43f3-9c42-990c76e886f1" providerId="ADAL" clId="{C264F09E-3071-4FB3-8BBF-77A865CA1406}" dt="2022-06-26T08:08:11.712" v="17219"/>
        <pc:sldMkLst>
          <pc:docMk/>
          <pc:sldMk cId="1038193156" sldId="506"/>
        </pc:sldMkLst>
        <pc:spChg chg="mod">
          <ac:chgData name="Nguyen Duc Anh" userId="2b56277e-6cc8-43f3-9c42-990c76e886f1" providerId="ADAL" clId="{C264F09E-3071-4FB3-8BBF-77A865CA1406}" dt="2022-06-26T07:29:31.577" v="16306" actId="20577"/>
          <ac:spMkLst>
            <pc:docMk/>
            <pc:sldMk cId="1038193156" sldId="506"/>
            <ac:spMk id="4" creationId="{C3093687-41E9-175B-A394-3D5D6093931B}"/>
          </ac:spMkLst>
        </pc:spChg>
        <pc:spChg chg="del">
          <ac:chgData name="Nguyen Duc Anh" userId="2b56277e-6cc8-43f3-9c42-990c76e886f1" providerId="ADAL" clId="{C264F09E-3071-4FB3-8BBF-77A865CA1406}" dt="2022-06-26T07:47:14.872" v="16469" actId="478"/>
          <ac:spMkLst>
            <pc:docMk/>
            <pc:sldMk cId="1038193156" sldId="506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30:03.084" v="16310" actId="14100"/>
          <ac:spMkLst>
            <pc:docMk/>
            <pc:sldMk cId="1038193156" sldId="506"/>
            <ac:spMk id="11" creationId="{E703263D-9CD2-546F-052D-9EB9444A112D}"/>
          </ac:spMkLst>
        </pc:spChg>
        <pc:spChg chg="add mod">
          <ac:chgData name="Nguyen Duc Anh" userId="2b56277e-6cc8-43f3-9c42-990c76e886f1" providerId="ADAL" clId="{C264F09E-3071-4FB3-8BBF-77A865CA1406}" dt="2022-06-26T07:32:59.736" v="16353" actId="20577"/>
          <ac:spMkLst>
            <pc:docMk/>
            <pc:sldMk cId="1038193156" sldId="506"/>
            <ac:spMk id="24" creationId="{326F1D86-6B4D-A1C8-36F2-C32328B15BAD}"/>
          </ac:spMkLst>
        </pc:spChg>
        <pc:spChg chg="add mod">
          <ac:chgData name="Nguyen Duc Anh" userId="2b56277e-6cc8-43f3-9c42-990c76e886f1" providerId="ADAL" clId="{C264F09E-3071-4FB3-8BBF-77A865CA1406}" dt="2022-06-26T07:33:12.385" v="16357" actId="20577"/>
          <ac:spMkLst>
            <pc:docMk/>
            <pc:sldMk cId="1038193156" sldId="506"/>
            <ac:spMk id="25" creationId="{52AA49AB-195D-9870-A91D-D3AD204342DF}"/>
          </ac:spMkLst>
        </pc:spChg>
        <pc:spChg chg="add mod">
          <ac:chgData name="Nguyen Duc Anh" userId="2b56277e-6cc8-43f3-9c42-990c76e886f1" providerId="ADAL" clId="{C264F09E-3071-4FB3-8BBF-77A865CA1406}" dt="2022-06-26T07:35:13.146" v="16380"/>
          <ac:spMkLst>
            <pc:docMk/>
            <pc:sldMk cId="1038193156" sldId="506"/>
            <ac:spMk id="27" creationId="{84A7E073-1401-7F89-D733-9AF78D3FA011}"/>
          </ac:spMkLst>
        </pc:spChg>
        <pc:spChg chg="add mod">
          <ac:chgData name="Nguyen Duc Anh" userId="2b56277e-6cc8-43f3-9c42-990c76e886f1" providerId="ADAL" clId="{C264F09E-3071-4FB3-8BBF-77A865CA1406}" dt="2022-06-26T07:43:37.247" v="16418" actId="1076"/>
          <ac:spMkLst>
            <pc:docMk/>
            <pc:sldMk cId="1038193156" sldId="506"/>
            <ac:spMk id="28" creationId="{7CA778FD-16A5-5DE5-14CB-8C4C09E1E4E6}"/>
          </ac:spMkLst>
        </pc:spChg>
        <pc:spChg chg="add del mod">
          <ac:chgData name="Nguyen Duc Anh" userId="2b56277e-6cc8-43f3-9c42-990c76e886f1" providerId="ADAL" clId="{C264F09E-3071-4FB3-8BBF-77A865CA1406}" dt="2022-06-26T08:08:11.380" v="17218" actId="478"/>
          <ac:spMkLst>
            <pc:docMk/>
            <pc:sldMk cId="1038193156" sldId="506"/>
            <ac:spMk id="32" creationId="{7D1566D2-1B10-8D61-15BE-A8AB7AFE8E35}"/>
          </ac:spMkLst>
        </pc:spChg>
        <pc:spChg chg="add mod">
          <ac:chgData name="Nguyen Duc Anh" userId="2b56277e-6cc8-43f3-9c42-990c76e886f1" providerId="ADAL" clId="{C264F09E-3071-4FB3-8BBF-77A865CA1406}" dt="2022-06-26T08:08:11.712" v="17219"/>
          <ac:spMkLst>
            <pc:docMk/>
            <pc:sldMk cId="1038193156" sldId="506"/>
            <ac:spMk id="33" creationId="{A3D4AAB3-8284-9032-A555-CAEC16A5C0F2}"/>
          </ac:spMkLst>
        </pc:spChg>
        <pc:grpChg chg="mod">
          <ac:chgData name="Nguyen Duc Anh" userId="2b56277e-6cc8-43f3-9c42-990c76e886f1" providerId="ADAL" clId="{C264F09E-3071-4FB3-8BBF-77A865CA1406}" dt="2022-06-26T07:29:41.510" v="16308" actId="1076"/>
          <ac:grpSpMkLst>
            <pc:docMk/>
            <pc:sldMk cId="1038193156" sldId="506"/>
            <ac:grpSpMk id="6" creationId="{132EB6C2-BE23-1036-0D94-831D2A1CF997}"/>
          </ac:grpSpMkLst>
        </pc:grpChg>
        <pc:picChg chg="add del mod">
          <ac:chgData name="Nguyen Duc Anh" userId="2b56277e-6cc8-43f3-9c42-990c76e886f1" providerId="ADAL" clId="{C264F09E-3071-4FB3-8BBF-77A865CA1406}" dt="2022-06-26T07:30:48.462" v="16315" actId="478"/>
          <ac:picMkLst>
            <pc:docMk/>
            <pc:sldMk cId="1038193156" sldId="506"/>
            <ac:picMk id="15" creationId="{E38C05A9-9E9E-9261-0374-1962EF3FD6AC}"/>
          </ac:picMkLst>
        </pc:picChg>
        <pc:picChg chg="add del mod">
          <ac:chgData name="Nguyen Duc Anh" userId="2b56277e-6cc8-43f3-9c42-990c76e886f1" providerId="ADAL" clId="{C264F09E-3071-4FB3-8BBF-77A865CA1406}" dt="2022-06-26T07:33:06.231" v="16355" actId="478"/>
          <ac:picMkLst>
            <pc:docMk/>
            <pc:sldMk cId="1038193156" sldId="506"/>
            <ac:picMk id="19" creationId="{02E871E3-ABB5-8B58-3862-169BA6BE1760}"/>
          </ac:picMkLst>
        </pc:picChg>
        <pc:picChg chg="add del">
          <ac:chgData name="Nguyen Duc Anh" userId="2b56277e-6cc8-43f3-9c42-990c76e886f1" providerId="ADAL" clId="{C264F09E-3071-4FB3-8BBF-77A865CA1406}" dt="2022-06-26T07:33:23.011" v="16359" actId="22"/>
          <ac:picMkLst>
            <pc:docMk/>
            <pc:sldMk cId="1038193156" sldId="506"/>
            <ac:picMk id="26" creationId="{DA6B77B3-25B5-622B-7A26-BBF602512383}"/>
          </ac:picMkLst>
        </pc:picChg>
        <pc:cxnChg chg="add mod">
          <ac:chgData name="Nguyen Duc Anh" userId="2b56277e-6cc8-43f3-9c42-990c76e886f1" providerId="ADAL" clId="{C264F09E-3071-4FB3-8BBF-77A865CA1406}" dt="2022-06-26T07:44:17.497" v="16421" actId="692"/>
          <ac:cxnSpMkLst>
            <pc:docMk/>
            <pc:sldMk cId="1038193156" sldId="506"/>
            <ac:cxnSpMk id="30" creationId="{D04AD3AB-38F3-F1DD-E113-4E79729C1279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6T08:19:35.413" v="17564" actId="14100"/>
        <pc:sldMkLst>
          <pc:docMk/>
          <pc:sldMk cId="470316361" sldId="507"/>
        </pc:sldMkLst>
        <pc:spChg chg="del">
          <ac:chgData name="Nguyen Duc Anh" userId="2b56277e-6cc8-43f3-9c42-990c76e886f1" providerId="ADAL" clId="{C264F09E-3071-4FB3-8BBF-77A865CA1406}" dt="2022-06-26T07:47:18.244" v="16471" actId="478"/>
          <ac:spMkLst>
            <pc:docMk/>
            <pc:sldMk cId="470316361" sldId="507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8:19:35.413" v="17564" actId="14100"/>
          <ac:spMkLst>
            <pc:docMk/>
            <pc:sldMk cId="470316361" sldId="507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7:33:27.888" v="16361" actId="21"/>
          <ac:spMkLst>
            <pc:docMk/>
            <pc:sldMk cId="470316361" sldId="507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7:33:30.791" v="16363" actId="20577"/>
          <ac:spMkLst>
            <pc:docMk/>
            <pc:sldMk cId="470316361" sldId="507"/>
            <ac:spMk id="25" creationId="{52AA49AB-195D-9870-A91D-D3AD204342DF}"/>
          </ac:spMkLst>
        </pc:spChg>
        <pc:spChg chg="add mod">
          <ac:chgData name="Nguyen Duc Anh" userId="2b56277e-6cc8-43f3-9c42-990c76e886f1" providerId="ADAL" clId="{C264F09E-3071-4FB3-8BBF-77A865CA1406}" dt="2022-06-26T07:34:43.316" v="16371" actId="1076"/>
          <ac:spMkLst>
            <pc:docMk/>
            <pc:sldMk cId="470316361" sldId="507"/>
            <ac:spMk id="26" creationId="{F96A1B59-8F5B-89A8-BA54-15AC1AAB3BB1}"/>
          </ac:spMkLst>
        </pc:spChg>
        <pc:spChg chg="add mod">
          <ac:chgData name="Nguyen Duc Anh" userId="2b56277e-6cc8-43f3-9c42-990c76e886f1" providerId="ADAL" clId="{C264F09E-3071-4FB3-8BBF-77A865CA1406}" dt="2022-06-26T07:44:35.005" v="16422"/>
          <ac:spMkLst>
            <pc:docMk/>
            <pc:sldMk cId="470316361" sldId="507"/>
            <ac:spMk id="27" creationId="{5AE5F114-0B7F-A770-0186-4454C2757485}"/>
          </ac:spMkLst>
        </pc:spChg>
        <pc:spChg chg="add del mod">
          <ac:chgData name="Nguyen Duc Anh" userId="2b56277e-6cc8-43f3-9c42-990c76e886f1" providerId="ADAL" clId="{C264F09E-3071-4FB3-8BBF-77A865CA1406}" dt="2022-06-26T08:08:14.039" v="17220" actId="478"/>
          <ac:spMkLst>
            <pc:docMk/>
            <pc:sldMk cId="470316361" sldId="507"/>
            <ac:spMk id="29" creationId="{60BCA2E0-6355-B7F3-89B1-1181FA008372}"/>
          </ac:spMkLst>
        </pc:spChg>
        <pc:spChg chg="add mod">
          <ac:chgData name="Nguyen Duc Anh" userId="2b56277e-6cc8-43f3-9c42-990c76e886f1" providerId="ADAL" clId="{C264F09E-3071-4FB3-8BBF-77A865CA1406}" dt="2022-06-26T08:08:14.306" v="17221"/>
          <ac:spMkLst>
            <pc:docMk/>
            <pc:sldMk cId="470316361" sldId="507"/>
            <ac:spMk id="30" creationId="{73A4D33B-08D1-F89A-D1AA-CF140A0EE188}"/>
          </ac:spMkLst>
        </pc:spChg>
        <pc:cxnChg chg="add mod">
          <ac:chgData name="Nguyen Duc Anh" userId="2b56277e-6cc8-43f3-9c42-990c76e886f1" providerId="ADAL" clId="{C264F09E-3071-4FB3-8BBF-77A865CA1406}" dt="2022-06-26T07:44:35.005" v="16422"/>
          <ac:cxnSpMkLst>
            <pc:docMk/>
            <pc:sldMk cId="470316361" sldId="507"/>
            <ac:cxnSpMk id="28" creationId="{5F51C9AB-B341-FACD-A238-E057A907916B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6T08:08:19.285" v="17223"/>
        <pc:sldMkLst>
          <pc:docMk/>
          <pc:sldMk cId="3630532567" sldId="508"/>
        </pc:sldMkLst>
        <pc:spChg chg="mod">
          <ac:chgData name="Nguyen Duc Anh" userId="2b56277e-6cc8-43f3-9c42-990c76e886f1" providerId="ADAL" clId="{C264F09E-3071-4FB3-8BBF-77A865CA1406}" dt="2022-06-26T07:36:15.982" v="16386" actId="1076"/>
          <ac:spMkLst>
            <pc:docMk/>
            <pc:sldMk cId="3630532567" sldId="508"/>
            <ac:spMk id="4" creationId="{C3093687-41E9-175B-A394-3D5D6093931B}"/>
          </ac:spMkLst>
        </pc:spChg>
        <pc:spChg chg="del">
          <ac:chgData name="Nguyen Duc Anh" userId="2b56277e-6cc8-43f3-9c42-990c76e886f1" providerId="ADAL" clId="{C264F09E-3071-4FB3-8BBF-77A865CA1406}" dt="2022-06-26T07:47:21.927" v="16473" actId="478"/>
          <ac:spMkLst>
            <pc:docMk/>
            <pc:sldMk cId="3630532567" sldId="508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45:48.560" v="16428" actId="14100"/>
          <ac:spMkLst>
            <pc:docMk/>
            <pc:sldMk cId="3630532567" sldId="508"/>
            <ac:spMk id="11" creationId="{E703263D-9CD2-546F-052D-9EB9444A112D}"/>
          </ac:spMkLst>
        </pc:spChg>
        <pc:spChg chg="add del mod">
          <ac:chgData name="Nguyen Duc Anh" userId="2b56277e-6cc8-43f3-9c42-990c76e886f1" providerId="ADAL" clId="{C264F09E-3071-4FB3-8BBF-77A865CA1406}" dt="2022-06-26T08:08:19.017" v="17222" actId="478"/>
          <ac:spMkLst>
            <pc:docMk/>
            <pc:sldMk cId="3630532567" sldId="508"/>
            <ac:spMk id="27" creationId="{73D2FB9E-8E11-2E61-26E9-05CCC4634F52}"/>
          </ac:spMkLst>
        </pc:spChg>
        <pc:spChg chg="add mod">
          <ac:chgData name="Nguyen Duc Anh" userId="2b56277e-6cc8-43f3-9c42-990c76e886f1" providerId="ADAL" clId="{C264F09E-3071-4FB3-8BBF-77A865CA1406}" dt="2022-06-26T08:08:19.285" v="17223"/>
          <ac:spMkLst>
            <pc:docMk/>
            <pc:sldMk cId="3630532567" sldId="508"/>
            <ac:spMk id="28" creationId="{A8774AE5-D58B-1C08-D7F0-9456A4B4B175}"/>
          </ac:spMkLst>
        </pc:spChg>
        <pc:grpChg chg="mod">
          <ac:chgData name="Nguyen Duc Anh" userId="2b56277e-6cc8-43f3-9c42-990c76e886f1" providerId="ADAL" clId="{C264F09E-3071-4FB3-8BBF-77A865CA1406}" dt="2022-06-26T07:45:47.558" v="16427" actId="1076"/>
          <ac:grpSpMkLst>
            <pc:docMk/>
            <pc:sldMk cId="3630532567" sldId="508"/>
            <ac:grpSpMk id="6" creationId="{132EB6C2-BE23-1036-0D94-831D2A1CF997}"/>
          </ac:grpSpMkLst>
        </pc:grpChg>
      </pc:sldChg>
      <pc:sldChg chg="addSp delSp modSp add mod">
        <pc:chgData name="Nguyen Duc Anh" userId="2b56277e-6cc8-43f3-9c42-990c76e886f1" providerId="ADAL" clId="{C264F09E-3071-4FB3-8BBF-77A865CA1406}" dt="2022-06-26T08:08:22.442" v="17225"/>
        <pc:sldMkLst>
          <pc:docMk/>
          <pc:sldMk cId="1084848467" sldId="509"/>
        </pc:sldMkLst>
        <pc:spChg chg="del mod">
          <ac:chgData name="Nguyen Duc Anh" userId="2b56277e-6cc8-43f3-9c42-990c76e886f1" providerId="ADAL" clId="{C264F09E-3071-4FB3-8BBF-77A865CA1406}" dt="2022-06-26T07:47:25.901" v="16475" actId="478"/>
          <ac:spMkLst>
            <pc:docMk/>
            <pc:sldMk cId="1084848467" sldId="509"/>
            <ac:spMk id="10" creationId="{A83801C5-FE29-F15A-9ABA-5D60B251EED5}"/>
          </ac:spMkLst>
        </pc:spChg>
        <pc:spChg chg="mod">
          <ac:chgData name="Nguyen Duc Anh" userId="2b56277e-6cc8-43f3-9c42-990c76e886f1" providerId="ADAL" clId="{C264F09E-3071-4FB3-8BBF-77A865CA1406}" dt="2022-06-26T07:46:09.600" v="16436" actId="14100"/>
          <ac:spMkLst>
            <pc:docMk/>
            <pc:sldMk cId="1084848467" sldId="509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7:46:01.687" v="16431"/>
          <ac:spMkLst>
            <pc:docMk/>
            <pc:sldMk cId="1084848467" sldId="509"/>
            <ac:spMk id="28" creationId="{00A8E780-6A2E-D72A-1B26-8C43C38CEA90}"/>
          </ac:spMkLst>
        </pc:spChg>
        <pc:spChg chg="mod">
          <ac:chgData name="Nguyen Duc Anh" userId="2b56277e-6cc8-43f3-9c42-990c76e886f1" providerId="ADAL" clId="{C264F09E-3071-4FB3-8BBF-77A865CA1406}" dt="2022-06-26T07:46:01.687" v="16431"/>
          <ac:spMkLst>
            <pc:docMk/>
            <pc:sldMk cId="1084848467" sldId="509"/>
            <ac:spMk id="29" creationId="{57B3CAFF-05E9-CAC9-3597-E55757215F77}"/>
          </ac:spMkLst>
        </pc:spChg>
        <pc:spChg chg="mod">
          <ac:chgData name="Nguyen Duc Anh" userId="2b56277e-6cc8-43f3-9c42-990c76e886f1" providerId="ADAL" clId="{C264F09E-3071-4FB3-8BBF-77A865CA1406}" dt="2022-06-26T07:46:04.919" v="16434" actId="571"/>
          <ac:spMkLst>
            <pc:docMk/>
            <pc:sldMk cId="1084848467" sldId="509"/>
            <ac:spMk id="31" creationId="{CA345958-D468-604D-FCE9-F6F0238B69DD}"/>
          </ac:spMkLst>
        </pc:spChg>
        <pc:spChg chg="mod">
          <ac:chgData name="Nguyen Duc Anh" userId="2b56277e-6cc8-43f3-9c42-990c76e886f1" providerId="ADAL" clId="{C264F09E-3071-4FB3-8BBF-77A865CA1406}" dt="2022-06-26T07:46:04.919" v="16434" actId="571"/>
          <ac:spMkLst>
            <pc:docMk/>
            <pc:sldMk cId="1084848467" sldId="509"/>
            <ac:spMk id="32" creationId="{6E3F859D-B5E4-3C06-D985-819D866F31C2}"/>
          </ac:spMkLst>
        </pc:spChg>
        <pc:spChg chg="add del mod">
          <ac:chgData name="Nguyen Duc Anh" userId="2b56277e-6cc8-43f3-9c42-990c76e886f1" providerId="ADAL" clId="{C264F09E-3071-4FB3-8BBF-77A865CA1406}" dt="2022-06-26T08:08:22.166" v="17224" actId="478"/>
          <ac:spMkLst>
            <pc:docMk/>
            <pc:sldMk cId="1084848467" sldId="509"/>
            <ac:spMk id="33" creationId="{AD0D32D8-1B10-4C40-C421-7F67685609BA}"/>
          </ac:spMkLst>
        </pc:spChg>
        <pc:spChg chg="add mod">
          <ac:chgData name="Nguyen Duc Anh" userId="2b56277e-6cc8-43f3-9c42-990c76e886f1" providerId="ADAL" clId="{C264F09E-3071-4FB3-8BBF-77A865CA1406}" dt="2022-06-26T08:08:22.442" v="17225"/>
          <ac:spMkLst>
            <pc:docMk/>
            <pc:sldMk cId="1084848467" sldId="509"/>
            <ac:spMk id="34" creationId="{4765BE7B-F762-B7E1-B2E3-C4F24C352D5A}"/>
          </ac:spMkLst>
        </pc:spChg>
        <pc:grpChg chg="mod">
          <ac:chgData name="Nguyen Duc Anh" userId="2b56277e-6cc8-43f3-9c42-990c76e886f1" providerId="ADAL" clId="{C264F09E-3071-4FB3-8BBF-77A865CA1406}" dt="2022-06-26T07:46:07.736" v="16435" actId="1076"/>
          <ac:grpSpMkLst>
            <pc:docMk/>
            <pc:sldMk cId="1084848467" sldId="509"/>
            <ac:grpSpMk id="6" creationId="{132EB6C2-BE23-1036-0D94-831D2A1CF997}"/>
          </ac:grpSpMkLst>
        </pc:grpChg>
        <pc:grpChg chg="add del mod">
          <ac:chgData name="Nguyen Duc Anh" userId="2b56277e-6cc8-43f3-9c42-990c76e886f1" providerId="ADAL" clId="{C264F09E-3071-4FB3-8BBF-77A865CA1406}" dt="2022-06-26T07:46:02.781" v="16432"/>
          <ac:grpSpMkLst>
            <pc:docMk/>
            <pc:sldMk cId="1084848467" sldId="509"/>
            <ac:grpSpMk id="27" creationId="{BAC50CC5-7148-1FAE-F189-214A5904BE69}"/>
          </ac:grpSpMkLst>
        </pc:grpChg>
        <pc:grpChg chg="add mod">
          <ac:chgData name="Nguyen Duc Anh" userId="2b56277e-6cc8-43f3-9c42-990c76e886f1" providerId="ADAL" clId="{C264F09E-3071-4FB3-8BBF-77A865CA1406}" dt="2022-06-26T07:46:04.919" v="16434" actId="571"/>
          <ac:grpSpMkLst>
            <pc:docMk/>
            <pc:sldMk cId="1084848467" sldId="509"/>
            <ac:grpSpMk id="30" creationId="{698307DF-CE5E-1450-7468-B2168CF4BB38}"/>
          </ac:grpSpMkLst>
        </pc:grpChg>
      </pc:sldChg>
      <pc:sldChg chg="addSp delSp modSp add mod modAnim">
        <pc:chgData name="Nguyen Duc Anh" userId="2b56277e-6cc8-43f3-9c42-990c76e886f1" providerId="ADAL" clId="{C264F09E-3071-4FB3-8BBF-77A865CA1406}" dt="2022-06-26T08:08:25.655" v="17227"/>
        <pc:sldMkLst>
          <pc:docMk/>
          <pc:sldMk cId="4067560278" sldId="510"/>
        </pc:sldMkLst>
        <pc:spChg chg="add mod">
          <ac:chgData name="Nguyen Duc Anh" userId="2b56277e-6cc8-43f3-9c42-990c76e886f1" providerId="ADAL" clId="{C264F09E-3071-4FB3-8BBF-77A865CA1406}" dt="2022-06-26T07:52:53.976" v="16594" actId="1076"/>
          <ac:spMkLst>
            <pc:docMk/>
            <pc:sldMk cId="4067560278" sldId="510"/>
            <ac:spMk id="2" creationId="{828AA256-E9D4-534A-99A0-24D3C8CC6A00}"/>
          </ac:spMkLst>
        </pc:spChg>
        <pc:spChg chg="mod">
          <ac:chgData name="Nguyen Duc Anh" userId="2b56277e-6cc8-43f3-9c42-990c76e886f1" providerId="ADAL" clId="{C264F09E-3071-4FB3-8BBF-77A865CA1406}" dt="2022-06-26T07:47:59.067" v="16480" actId="14100"/>
          <ac:spMkLst>
            <pc:docMk/>
            <pc:sldMk cId="4067560278" sldId="510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7:48:05.541" v="16483" actId="20577"/>
          <ac:spMkLst>
            <pc:docMk/>
            <pc:sldMk cId="4067560278" sldId="510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7:48:03.321" v="16481" actId="21"/>
          <ac:spMkLst>
            <pc:docMk/>
            <pc:sldMk cId="4067560278" sldId="510"/>
            <ac:spMk id="25" creationId="{52AA49AB-195D-9870-A91D-D3AD204342DF}"/>
          </ac:spMkLst>
        </pc:spChg>
        <pc:spChg chg="add mod">
          <ac:chgData name="Nguyen Duc Anh" userId="2b56277e-6cc8-43f3-9c42-990c76e886f1" providerId="ADAL" clId="{C264F09E-3071-4FB3-8BBF-77A865CA1406}" dt="2022-06-26T08:08:25.655" v="17227"/>
          <ac:spMkLst>
            <pc:docMk/>
            <pc:sldMk cId="4067560278" sldId="510"/>
            <ac:spMk id="27" creationId="{810BC02E-05F6-386E-C2DE-61013F11EDA0}"/>
          </ac:spMkLst>
        </pc:spChg>
        <pc:spChg chg="del">
          <ac:chgData name="Nguyen Duc Anh" userId="2b56277e-6cc8-43f3-9c42-990c76e886f1" providerId="ADAL" clId="{C264F09E-3071-4FB3-8BBF-77A865CA1406}" dt="2022-06-26T08:08:25.374" v="17226" actId="478"/>
          <ac:spMkLst>
            <pc:docMk/>
            <pc:sldMk cId="4067560278" sldId="510"/>
            <ac:spMk id="33" creationId="{AD0D32D8-1B10-4C40-C421-7F67685609BA}"/>
          </ac:spMkLst>
        </pc:spChg>
        <pc:grpChg chg="del">
          <ac:chgData name="Nguyen Duc Anh" userId="2b56277e-6cc8-43f3-9c42-990c76e886f1" providerId="ADAL" clId="{C264F09E-3071-4FB3-8BBF-77A865CA1406}" dt="2022-06-26T07:47:55.356" v="16479" actId="478"/>
          <ac:grpSpMkLst>
            <pc:docMk/>
            <pc:sldMk cId="4067560278" sldId="510"/>
            <ac:grpSpMk id="6" creationId="{132EB6C2-BE23-1036-0D94-831D2A1CF997}"/>
          </ac:grpSpMkLst>
        </pc:grpChg>
      </pc:sldChg>
      <pc:sldChg chg="addSp delSp modSp add del mod ord">
        <pc:chgData name="Nguyen Duc Anh" userId="2b56277e-6cc8-43f3-9c42-990c76e886f1" providerId="ADAL" clId="{C264F09E-3071-4FB3-8BBF-77A865CA1406}" dt="2022-06-26T08:09:55.179" v="17230" actId="47"/>
        <pc:sldMkLst>
          <pc:docMk/>
          <pc:sldMk cId="1948826487" sldId="511"/>
        </pc:sldMkLst>
        <pc:spChg chg="del">
          <ac:chgData name="Nguyen Duc Anh" userId="2b56277e-6cc8-43f3-9c42-990c76e886f1" providerId="ADAL" clId="{C264F09E-3071-4FB3-8BBF-77A865CA1406}" dt="2022-06-26T08:08:29.128" v="17228" actId="478"/>
          <ac:spMkLst>
            <pc:docMk/>
            <pc:sldMk cId="1948826487" sldId="511"/>
            <ac:spMk id="10" creationId="{A83801C5-FE29-F15A-9ABA-5D60B251EED5}"/>
          </ac:spMkLst>
        </pc:spChg>
        <pc:spChg chg="add mod">
          <ac:chgData name="Nguyen Duc Anh" userId="2b56277e-6cc8-43f3-9c42-990c76e886f1" providerId="ADAL" clId="{C264F09E-3071-4FB3-8BBF-77A865CA1406}" dt="2022-06-26T08:08:29.376" v="17229"/>
          <ac:spMkLst>
            <pc:docMk/>
            <pc:sldMk cId="1948826487" sldId="511"/>
            <ac:spMk id="19" creationId="{1D4D39E0-4AD2-34E0-C904-AEF5075F01CD}"/>
          </ac:spMkLst>
        </pc:spChg>
      </pc:sldChg>
      <pc:sldChg chg="addSp delSp modSp add del mod">
        <pc:chgData name="Nguyen Duc Anh" userId="2b56277e-6cc8-43f3-9c42-990c76e886f1" providerId="ADAL" clId="{C264F09E-3071-4FB3-8BBF-77A865CA1406}" dt="2022-06-26T07:52:13.082" v="16519" actId="47"/>
        <pc:sldMkLst>
          <pc:docMk/>
          <pc:sldMk cId="2154811028" sldId="511"/>
        </pc:sldMkLst>
        <pc:spChg chg="add del mod">
          <ac:chgData name="Nguyen Duc Anh" userId="2b56277e-6cc8-43f3-9c42-990c76e886f1" providerId="ADAL" clId="{C264F09E-3071-4FB3-8BBF-77A865CA1406}" dt="2022-06-26T07:50:04.811" v="16518" actId="478"/>
          <ac:spMkLst>
            <pc:docMk/>
            <pc:sldMk cId="2154811028" sldId="511"/>
            <ac:spMk id="2" creationId="{6CBD8948-BA8F-857B-D0A2-B60C2940EB33}"/>
          </ac:spMkLst>
        </pc:spChg>
      </pc:sldChg>
      <pc:sldChg chg="modSp add mod">
        <pc:chgData name="Nguyen Duc Anh" userId="2b56277e-6cc8-43f3-9c42-990c76e886f1" providerId="ADAL" clId="{C264F09E-3071-4FB3-8BBF-77A865CA1406}" dt="2022-06-26T08:07:37.210" v="17203" actId="20577"/>
        <pc:sldMkLst>
          <pc:docMk/>
          <pc:sldMk cId="90932281" sldId="512"/>
        </pc:sldMkLst>
        <pc:spChg chg="mod">
          <ac:chgData name="Nguyen Duc Anh" userId="2b56277e-6cc8-43f3-9c42-990c76e886f1" providerId="ADAL" clId="{C264F09E-3071-4FB3-8BBF-77A865CA1406}" dt="2022-06-26T08:07:37.210" v="17203" actId="20577"/>
          <ac:spMkLst>
            <pc:docMk/>
            <pc:sldMk cId="90932281" sldId="512"/>
            <ac:spMk id="10" creationId="{A83801C5-FE29-F15A-9ABA-5D60B251EED5}"/>
          </ac:spMkLst>
        </pc:spChg>
      </pc:sldChg>
      <pc:sldChg chg="addSp delSp modSp add mod delAnim">
        <pc:chgData name="Nguyen Duc Anh" userId="2b56277e-6cc8-43f3-9c42-990c76e886f1" providerId="ADAL" clId="{C264F09E-3071-4FB3-8BBF-77A865CA1406}" dt="2022-06-26T08:21:14.888" v="17610" actId="20577"/>
        <pc:sldMkLst>
          <pc:docMk/>
          <pc:sldMk cId="885184994" sldId="513"/>
        </pc:sldMkLst>
        <pc:spChg chg="del">
          <ac:chgData name="Nguyen Duc Anh" userId="2b56277e-6cc8-43f3-9c42-990c76e886f1" providerId="ADAL" clId="{C264F09E-3071-4FB3-8BBF-77A865CA1406}" dt="2022-06-26T08:10:13.213" v="17240" actId="478"/>
          <ac:spMkLst>
            <pc:docMk/>
            <pc:sldMk cId="885184994" sldId="513"/>
            <ac:spMk id="2" creationId="{828AA256-E9D4-534A-99A0-24D3C8CC6A00}"/>
          </ac:spMkLst>
        </pc:spChg>
        <pc:spChg chg="mod">
          <ac:chgData name="Nguyen Duc Anh" userId="2b56277e-6cc8-43f3-9c42-990c76e886f1" providerId="ADAL" clId="{C264F09E-3071-4FB3-8BBF-77A865CA1406}" dt="2022-06-26T08:18:26.146" v="17492" actId="1076"/>
          <ac:spMkLst>
            <pc:docMk/>
            <pc:sldMk cId="885184994" sldId="513"/>
            <ac:spMk id="5" creationId="{DB53C46F-3F24-4463-1A0B-6C51CC1E5841}"/>
          </ac:spMkLst>
        </pc:spChg>
        <pc:spChg chg="mod">
          <ac:chgData name="Nguyen Duc Anh" userId="2b56277e-6cc8-43f3-9c42-990c76e886f1" providerId="ADAL" clId="{C264F09E-3071-4FB3-8BBF-77A865CA1406}" dt="2022-06-26T08:21:09.606" v="17607" actId="14100"/>
          <ac:spMkLst>
            <pc:docMk/>
            <pc:sldMk cId="885184994" sldId="513"/>
            <ac:spMk id="11" creationId="{E703263D-9CD2-546F-052D-9EB9444A112D}"/>
          </ac:spMkLst>
        </pc:spChg>
        <pc:spChg chg="del mod">
          <ac:chgData name="Nguyen Duc Anh" userId="2b56277e-6cc8-43f3-9c42-990c76e886f1" providerId="ADAL" clId="{C264F09E-3071-4FB3-8BBF-77A865CA1406}" dt="2022-06-26T08:11:46.496" v="17339" actId="478"/>
          <ac:spMkLst>
            <pc:docMk/>
            <pc:sldMk cId="885184994" sldId="513"/>
            <ac:spMk id="18" creationId="{B6375AAE-A5BE-928F-7AA2-A392E191CA1C}"/>
          </ac:spMkLst>
        </pc:spChg>
        <pc:spChg chg="add mod">
          <ac:chgData name="Nguyen Duc Anh" userId="2b56277e-6cc8-43f3-9c42-990c76e886f1" providerId="ADAL" clId="{C264F09E-3071-4FB3-8BBF-77A865CA1406}" dt="2022-06-26T08:15:43.179" v="17477" actId="1076"/>
          <ac:spMkLst>
            <pc:docMk/>
            <pc:sldMk cId="885184994" sldId="513"/>
            <ac:spMk id="20" creationId="{6220E5CC-5B46-723B-AF44-B91061F9B786}"/>
          </ac:spMkLst>
        </pc:spChg>
        <pc:spChg chg="mod">
          <ac:chgData name="Nguyen Duc Anh" userId="2b56277e-6cc8-43f3-9c42-990c76e886f1" providerId="ADAL" clId="{C264F09E-3071-4FB3-8BBF-77A865CA1406}" dt="2022-06-26T08:20:48.278" v="17600" actId="20577"/>
          <ac:spMkLst>
            <pc:docMk/>
            <pc:sldMk cId="885184994" sldId="513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18:32.842" v="17494" actId="1076"/>
          <ac:spMkLst>
            <pc:docMk/>
            <pc:sldMk cId="885184994" sldId="513"/>
            <ac:spMk id="22" creationId="{76DD8D5B-9E50-2BA8-8A36-8E64C7138E61}"/>
          </ac:spMkLst>
        </pc:spChg>
        <pc:spChg chg="mod">
          <ac:chgData name="Nguyen Duc Anh" userId="2b56277e-6cc8-43f3-9c42-990c76e886f1" providerId="ADAL" clId="{C264F09E-3071-4FB3-8BBF-77A865CA1406}" dt="2022-06-26T08:21:14.888" v="17610" actId="20577"/>
          <ac:spMkLst>
            <pc:docMk/>
            <pc:sldMk cId="885184994" sldId="513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18:35.381" v="17495" actId="1076"/>
          <ac:spMkLst>
            <pc:docMk/>
            <pc:sldMk cId="885184994" sldId="513"/>
            <ac:spMk id="24" creationId="{326F1D86-6B4D-A1C8-36F2-C32328B15BAD}"/>
          </ac:spMkLst>
        </pc:spChg>
        <pc:spChg chg="mod">
          <ac:chgData name="Nguyen Duc Anh" userId="2b56277e-6cc8-43f3-9c42-990c76e886f1" providerId="ADAL" clId="{C264F09E-3071-4FB3-8BBF-77A865CA1406}" dt="2022-06-26T08:20:35.043" v="17595" actId="14100"/>
          <ac:spMkLst>
            <pc:docMk/>
            <pc:sldMk cId="885184994" sldId="513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8:13:15.012" v="17446" actId="14100"/>
          <ac:spMkLst>
            <pc:docMk/>
            <pc:sldMk cId="885184994" sldId="513"/>
            <ac:spMk id="27" creationId="{810BC02E-05F6-386E-C2DE-61013F11EDA0}"/>
          </ac:spMkLst>
        </pc:spChg>
        <pc:spChg chg="add mod">
          <ac:chgData name="Nguyen Duc Anh" userId="2b56277e-6cc8-43f3-9c42-990c76e886f1" providerId="ADAL" clId="{C264F09E-3071-4FB3-8BBF-77A865CA1406}" dt="2022-06-26T08:19:13.552" v="17561" actId="20577"/>
          <ac:spMkLst>
            <pc:docMk/>
            <pc:sldMk cId="885184994" sldId="513"/>
            <ac:spMk id="28" creationId="{7A371570-F5B1-C2CD-4566-32FC94E09AB8}"/>
          </ac:spMkLst>
        </pc:spChg>
        <pc:spChg chg="add mod">
          <ac:chgData name="Nguyen Duc Anh" userId="2b56277e-6cc8-43f3-9c42-990c76e886f1" providerId="ADAL" clId="{C264F09E-3071-4FB3-8BBF-77A865CA1406}" dt="2022-06-26T08:20:40.290" v="17598" actId="14100"/>
          <ac:spMkLst>
            <pc:docMk/>
            <pc:sldMk cId="885184994" sldId="513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8:19:40.476" v="17565"/>
          <ac:spMkLst>
            <pc:docMk/>
            <pc:sldMk cId="885184994" sldId="513"/>
            <ac:spMk id="31" creationId="{2597DE11-F043-51F9-85D6-877CF0C8ECE9}"/>
          </ac:spMkLst>
        </pc:spChg>
        <pc:spChg chg="mod">
          <ac:chgData name="Nguyen Duc Anh" userId="2b56277e-6cc8-43f3-9c42-990c76e886f1" providerId="ADAL" clId="{C264F09E-3071-4FB3-8BBF-77A865CA1406}" dt="2022-06-26T08:19:40.476" v="17565"/>
          <ac:spMkLst>
            <pc:docMk/>
            <pc:sldMk cId="885184994" sldId="513"/>
            <ac:spMk id="32" creationId="{6EA986A5-3542-DFBD-1760-6F9130467624}"/>
          </ac:spMkLst>
        </pc:spChg>
        <pc:spChg chg="add del mod">
          <ac:chgData name="Nguyen Duc Anh" userId="2b56277e-6cc8-43f3-9c42-990c76e886f1" providerId="ADAL" clId="{C264F09E-3071-4FB3-8BBF-77A865CA1406}" dt="2022-06-26T08:20:59.294" v="17603"/>
          <ac:spMkLst>
            <pc:docMk/>
            <pc:sldMk cId="885184994" sldId="513"/>
            <ac:spMk id="33" creationId="{D69C0F3A-B0C9-7D10-53A9-3A61BD410496}"/>
          </ac:spMkLst>
        </pc:spChg>
        <pc:grpChg chg="add del mod ord">
          <ac:chgData name="Nguyen Duc Anh" userId="2b56277e-6cc8-43f3-9c42-990c76e886f1" providerId="ADAL" clId="{C264F09E-3071-4FB3-8BBF-77A865CA1406}" dt="2022-06-26T08:21:06.574" v="17606" actId="478"/>
          <ac:grpSpMkLst>
            <pc:docMk/>
            <pc:sldMk cId="885184994" sldId="513"/>
            <ac:grpSpMk id="30" creationId="{9D5E86B7-D525-6E5C-3EC9-8027A3EF4DF2}"/>
          </ac:grpSpMkLst>
        </pc:grpChg>
      </pc:sldChg>
      <pc:sldChg chg="delSp add mod ord">
        <pc:chgData name="Nguyen Duc Anh" userId="2b56277e-6cc8-43f3-9c42-990c76e886f1" providerId="ADAL" clId="{C264F09E-3071-4FB3-8BBF-77A865CA1406}" dt="2022-06-26T08:14:03.434" v="17455" actId="478"/>
        <pc:sldMkLst>
          <pc:docMk/>
          <pc:sldMk cId="3108075916" sldId="514"/>
        </pc:sldMkLst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5" creationId="{DB53C46F-3F24-4463-1A0B-6C51CC1E5841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11" creationId="{E703263D-9CD2-546F-052D-9EB9444A112D}"/>
          </ac:spMkLst>
        </pc:spChg>
        <pc:spChg chg="del">
          <ac:chgData name="Nguyen Duc Anh" userId="2b56277e-6cc8-43f3-9c42-990c76e886f1" providerId="ADAL" clId="{C264F09E-3071-4FB3-8BBF-77A865CA1406}" dt="2022-06-26T08:13:43.019" v="17450" actId="478"/>
          <ac:spMkLst>
            <pc:docMk/>
            <pc:sldMk cId="3108075916" sldId="514"/>
            <ac:spMk id="12" creationId="{543501B9-98D5-16A8-350B-B52119141780}"/>
          </ac:spMkLst>
        </pc:spChg>
        <pc:spChg chg="del">
          <ac:chgData name="Nguyen Duc Anh" userId="2b56277e-6cc8-43f3-9c42-990c76e886f1" providerId="ADAL" clId="{C264F09E-3071-4FB3-8BBF-77A865CA1406}" dt="2022-06-26T08:13:43.776" v="17451" actId="478"/>
          <ac:spMkLst>
            <pc:docMk/>
            <pc:sldMk cId="3108075916" sldId="514"/>
            <ac:spMk id="13" creationId="{BB846D27-99FC-54A9-FD22-63DD5A949203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14" creationId="{81AC6B3E-2B2F-EAFC-CF9F-E8D92DC74240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17" creationId="{8B45E153-DCE6-06D5-FDAC-09D73450C746}"/>
          </ac:spMkLst>
        </pc:spChg>
        <pc:spChg chg="del">
          <ac:chgData name="Nguyen Duc Anh" userId="2b56277e-6cc8-43f3-9c42-990c76e886f1" providerId="ADAL" clId="{C264F09E-3071-4FB3-8BBF-77A865CA1406}" dt="2022-06-26T08:13:52.832" v="17454" actId="478"/>
          <ac:spMkLst>
            <pc:docMk/>
            <pc:sldMk cId="3108075916" sldId="514"/>
            <ac:spMk id="20" creationId="{6220E5CC-5B46-723B-AF44-B91061F9B786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1" creationId="{68A795F6-B836-6E83-6466-9D689589622C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2" creationId="{76DD8D5B-9E50-2BA8-8A36-8E64C7138E61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3" creationId="{3BA37A35-9D97-EAD0-989B-4E99160BE80F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4" creationId="{326F1D86-6B4D-A1C8-36F2-C32328B15BAD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5" creationId="{52AA49AB-195D-9870-A91D-D3AD204342DF}"/>
          </ac:spMkLst>
        </pc:spChg>
        <pc:spChg chg="del">
          <ac:chgData name="Nguyen Duc Anh" userId="2b56277e-6cc8-43f3-9c42-990c76e886f1" providerId="ADAL" clId="{C264F09E-3071-4FB3-8BBF-77A865CA1406}" dt="2022-06-26T08:14:03.434" v="17455" actId="478"/>
          <ac:spMkLst>
            <pc:docMk/>
            <pc:sldMk cId="3108075916" sldId="514"/>
            <ac:spMk id="26" creationId="{F96A1B59-8F5B-89A8-BA54-15AC1AAB3BB1}"/>
          </ac:spMkLst>
        </pc:spChg>
      </pc:sldChg>
      <pc:sldChg chg="modSp add mod">
        <pc:chgData name="Nguyen Duc Anh" userId="2b56277e-6cc8-43f3-9c42-990c76e886f1" providerId="ADAL" clId="{C264F09E-3071-4FB3-8BBF-77A865CA1406}" dt="2022-06-26T08:21:38.434" v="17616" actId="20577"/>
        <pc:sldMkLst>
          <pc:docMk/>
          <pc:sldMk cId="1926055856" sldId="515"/>
        </pc:sldMkLst>
        <pc:spChg chg="mod">
          <ac:chgData name="Nguyen Duc Anh" userId="2b56277e-6cc8-43f3-9c42-990c76e886f1" providerId="ADAL" clId="{C264F09E-3071-4FB3-8BBF-77A865CA1406}" dt="2022-06-26T08:21:38.434" v="17616" actId="20577"/>
          <ac:spMkLst>
            <pc:docMk/>
            <pc:sldMk cId="1926055856" sldId="515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21:33.697" v="17611" actId="20577"/>
          <ac:spMkLst>
            <pc:docMk/>
            <pc:sldMk cId="1926055856" sldId="515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21:36.360" v="17614" actId="20577"/>
          <ac:spMkLst>
            <pc:docMk/>
            <pc:sldMk cId="1926055856" sldId="515"/>
            <ac:spMk id="25" creationId="{52AA49AB-195D-9870-A91D-D3AD204342DF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25:37.449" v="17656" actId="20577"/>
        <pc:sldMkLst>
          <pc:docMk/>
          <pc:sldMk cId="1699249613" sldId="516"/>
        </pc:sldMkLst>
        <pc:spChg chg="mod">
          <ac:chgData name="Nguyen Duc Anh" userId="2b56277e-6cc8-43f3-9c42-990c76e886f1" providerId="ADAL" clId="{C264F09E-3071-4FB3-8BBF-77A865CA1406}" dt="2022-06-26T08:22:26.211" v="17626" actId="14100"/>
          <ac:spMkLst>
            <pc:docMk/>
            <pc:sldMk cId="1699249613" sldId="516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25:23.148" v="17654" actId="21"/>
          <ac:spMkLst>
            <pc:docMk/>
            <pc:sldMk cId="1699249613" sldId="516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25:37.449" v="17656" actId="20577"/>
          <ac:spMkLst>
            <pc:docMk/>
            <pc:sldMk cId="1699249613" sldId="516"/>
            <ac:spMk id="25" creationId="{52AA49AB-195D-9870-A91D-D3AD204342DF}"/>
          </ac:spMkLst>
        </pc:spChg>
        <pc:spChg chg="add del mod">
          <ac:chgData name="Nguyen Duc Anh" userId="2b56277e-6cc8-43f3-9c42-990c76e886f1" providerId="ADAL" clId="{C264F09E-3071-4FB3-8BBF-77A865CA1406}" dt="2022-06-26T08:22:52.418" v="17628"/>
          <ac:spMkLst>
            <pc:docMk/>
            <pc:sldMk cId="1699249613" sldId="516"/>
            <ac:spMk id="33" creationId="{B72B1A98-1C96-C305-D722-4D01907955A5}"/>
          </ac:spMkLst>
        </pc:spChg>
        <pc:grpChg chg="add del mod">
          <ac:chgData name="Nguyen Duc Anh" userId="2b56277e-6cc8-43f3-9c42-990c76e886f1" providerId="ADAL" clId="{C264F09E-3071-4FB3-8BBF-77A865CA1406}" dt="2022-06-26T08:22:23.617" v="17625" actId="1076"/>
          <ac:grpSpMkLst>
            <pc:docMk/>
            <pc:sldMk cId="1699249613" sldId="516"/>
            <ac:grpSpMk id="30" creationId="{9D5E86B7-D525-6E5C-3EC9-8027A3EF4DF2}"/>
          </ac:grpSpMkLst>
        </pc:grpChg>
      </pc:sldChg>
      <pc:sldChg chg="modSp add del mod">
        <pc:chgData name="Nguyen Duc Anh" userId="2b56277e-6cc8-43f3-9c42-990c76e886f1" providerId="ADAL" clId="{C264F09E-3071-4FB3-8BBF-77A865CA1406}" dt="2022-06-26T09:27:06.445" v="19557" actId="47"/>
        <pc:sldMkLst>
          <pc:docMk/>
          <pc:sldMk cId="2877939816" sldId="517"/>
        </pc:sldMkLst>
        <pc:spChg chg="mod">
          <ac:chgData name="Nguyen Duc Anh" userId="2b56277e-6cc8-43f3-9c42-990c76e886f1" providerId="ADAL" clId="{C264F09E-3071-4FB3-8BBF-77A865CA1406}" dt="2022-06-26T08:24:30.661" v="17649" actId="14100"/>
          <ac:spMkLst>
            <pc:docMk/>
            <pc:sldMk cId="2877939816" sldId="517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23:00.130" v="17632" actId="20577"/>
          <ac:spMkLst>
            <pc:docMk/>
            <pc:sldMk cId="2877939816" sldId="517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22:57.184" v="17630" actId="21"/>
          <ac:spMkLst>
            <pc:docMk/>
            <pc:sldMk cId="2877939816" sldId="517"/>
            <ac:spMk id="25" creationId="{52AA49AB-195D-9870-A91D-D3AD204342DF}"/>
          </ac:spMkLst>
        </pc:spChg>
        <pc:grpChg chg="mod">
          <ac:chgData name="Nguyen Duc Anh" userId="2b56277e-6cc8-43f3-9c42-990c76e886f1" providerId="ADAL" clId="{C264F09E-3071-4FB3-8BBF-77A865CA1406}" dt="2022-06-26T08:24:26.272" v="17648" actId="1076"/>
          <ac:grpSpMkLst>
            <pc:docMk/>
            <pc:sldMk cId="2877939816" sldId="517"/>
            <ac:grpSpMk id="30" creationId="{9D5E86B7-D525-6E5C-3EC9-8027A3EF4DF2}"/>
          </ac:grpSpMkLst>
        </pc:grpChg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1390593123" sldId="518"/>
        </pc:sldMkLst>
      </pc:sldChg>
      <pc:sldChg chg="addSp delSp modSp add del mod delAnim modAnim">
        <pc:chgData name="Nguyen Duc Anh" userId="2b56277e-6cc8-43f3-9c42-990c76e886f1" providerId="ADAL" clId="{C264F09E-3071-4FB3-8BBF-77A865CA1406}" dt="2022-06-26T08:31:30.848" v="17742"/>
        <pc:sldMkLst>
          <pc:docMk/>
          <pc:sldMk cId="3856987828" sldId="519"/>
        </pc:sldMkLst>
        <pc:spChg chg="mod">
          <ac:chgData name="Nguyen Duc Anh" userId="2b56277e-6cc8-43f3-9c42-990c76e886f1" providerId="ADAL" clId="{C264F09E-3071-4FB3-8BBF-77A865CA1406}" dt="2022-06-26T08:29:33.363" v="17724" actId="14100"/>
          <ac:spMkLst>
            <pc:docMk/>
            <pc:sldMk cId="3856987828" sldId="519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29:05.047" v="17715" actId="20577"/>
          <ac:spMkLst>
            <pc:docMk/>
            <pc:sldMk cId="3856987828" sldId="519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29:03.020" v="17713" actId="21"/>
          <ac:spMkLst>
            <pc:docMk/>
            <pc:sldMk cId="3856987828" sldId="519"/>
            <ac:spMk id="25" creationId="{52AA49AB-195D-9870-A91D-D3AD204342DF}"/>
          </ac:spMkLst>
        </pc:spChg>
        <pc:spChg chg="add del mod">
          <ac:chgData name="Nguyen Duc Anh" userId="2b56277e-6cc8-43f3-9c42-990c76e886f1" providerId="ADAL" clId="{C264F09E-3071-4FB3-8BBF-77A865CA1406}" dt="2022-06-26T08:31:17.659" v="17735" actId="478"/>
          <ac:spMkLst>
            <pc:docMk/>
            <pc:sldMk cId="3856987828" sldId="519"/>
            <ac:spMk id="33" creationId="{74CA935A-7417-F37B-E8EF-ACDE195F98A1}"/>
          </ac:spMkLst>
        </pc:spChg>
        <pc:spChg chg="add del mod">
          <ac:chgData name="Nguyen Duc Anh" userId="2b56277e-6cc8-43f3-9c42-990c76e886f1" providerId="ADAL" clId="{C264F09E-3071-4FB3-8BBF-77A865CA1406}" dt="2022-06-26T08:31:17.660" v="17737"/>
          <ac:spMkLst>
            <pc:docMk/>
            <pc:sldMk cId="3856987828" sldId="519"/>
            <ac:spMk id="35" creationId="{80066E66-455B-AE56-8CE2-DFA1B690F3FC}"/>
          </ac:spMkLst>
        </pc:spChg>
        <pc:spChg chg="add mod">
          <ac:chgData name="Nguyen Duc Anh" userId="2b56277e-6cc8-43f3-9c42-990c76e886f1" providerId="ADAL" clId="{C264F09E-3071-4FB3-8BBF-77A865CA1406}" dt="2022-06-26T08:31:23.452" v="17740" actId="1076"/>
          <ac:spMkLst>
            <pc:docMk/>
            <pc:sldMk cId="3856987828" sldId="519"/>
            <ac:spMk id="37" creationId="{57E841BC-6EDB-7A37-6AF1-92AD8E75B9FD}"/>
          </ac:spMkLst>
        </pc:spChg>
        <pc:grpChg chg="mod">
          <ac:chgData name="Nguyen Duc Anh" userId="2b56277e-6cc8-43f3-9c42-990c76e886f1" providerId="ADAL" clId="{C264F09E-3071-4FB3-8BBF-77A865CA1406}" dt="2022-06-26T08:29:30.886" v="17723" actId="14100"/>
          <ac:grpSpMkLst>
            <pc:docMk/>
            <pc:sldMk cId="3856987828" sldId="519"/>
            <ac:grpSpMk id="30" creationId="{9D5E86B7-D525-6E5C-3EC9-8027A3EF4DF2}"/>
          </ac:grpSpMkLst>
        </pc:grpChg>
        <pc:cxnChg chg="add mod">
          <ac:chgData name="Nguyen Duc Anh" userId="2b56277e-6cc8-43f3-9c42-990c76e886f1" providerId="ADAL" clId="{C264F09E-3071-4FB3-8BBF-77A865CA1406}" dt="2022-06-26T08:31:17.659" v="17735" actId="478"/>
          <ac:cxnSpMkLst>
            <pc:docMk/>
            <pc:sldMk cId="3856987828" sldId="519"/>
            <ac:cxnSpMk id="34" creationId="{0B9DB4F5-41AC-D82A-5D06-23ADA27F7028}"/>
          </ac:cxnSpMkLst>
        </pc:cxnChg>
        <pc:cxnChg chg="add del mod">
          <ac:chgData name="Nguyen Duc Anh" userId="2b56277e-6cc8-43f3-9c42-990c76e886f1" providerId="ADAL" clId="{C264F09E-3071-4FB3-8BBF-77A865CA1406}" dt="2022-06-26T08:30:50.706" v="17731" actId="478"/>
          <ac:cxnSpMkLst>
            <pc:docMk/>
            <pc:sldMk cId="3856987828" sldId="519"/>
            <ac:cxnSpMk id="36" creationId="{13EB8D77-E097-33BA-4158-87B2F9843C50}"/>
          </ac:cxnSpMkLst>
        </pc:cxnChg>
      </pc:sldChg>
      <pc:sldChg chg="addSp delSp modSp add mod">
        <pc:chgData name="Nguyen Duc Anh" userId="2b56277e-6cc8-43f3-9c42-990c76e886f1" providerId="ADAL" clId="{C264F09E-3071-4FB3-8BBF-77A865CA1406}" dt="2022-06-26T08:27:28.912" v="17710" actId="14100"/>
        <pc:sldMkLst>
          <pc:docMk/>
          <pc:sldMk cId="2630248647" sldId="520"/>
        </pc:sldMkLst>
        <pc:spChg chg="add del mod">
          <ac:chgData name="Nguyen Duc Anh" userId="2b56277e-6cc8-43f3-9c42-990c76e886f1" providerId="ADAL" clId="{C264F09E-3071-4FB3-8BBF-77A865CA1406}" dt="2022-06-26T08:26:41.960" v="17690" actId="478"/>
          <ac:spMkLst>
            <pc:docMk/>
            <pc:sldMk cId="2630248647" sldId="520"/>
            <ac:spMk id="2" creationId="{A63E880B-EC84-0AA2-6D45-FDFE3A381591}"/>
          </ac:spMkLst>
        </pc:spChg>
        <pc:spChg chg="mod">
          <ac:chgData name="Nguyen Duc Anh" userId="2b56277e-6cc8-43f3-9c42-990c76e886f1" providerId="ADAL" clId="{C264F09E-3071-4FB3-8BBF-77A865CA1406}" dt="2022-06-26T08:27:28.912" v="17710" actId="14100"/>
          <ac:spMkLst>
            <pc:docMk/>
            <pc:sldMk cId="2630248647" sldId="520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25:44.188" v="17660" actId="20577"/>
          <ac:spMkLst>
            <pc:docMk/>
            <pc:sldMk cId="2630248647" sldId="520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25:42.212" v="17658" actId="21"/>
          <ac:spMkLst>
            <pc:docMk/>
            <pc:sldMk cId="2630248647" sldId="520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8:27:19.915" v="17708" actId="20577"/>
          <ac:spMkLst>
            <pc:docMk/>
            <pc:sldMk cId="2630248647" sldId="520"/>
            <ac:spMk id="32" creationId="{6EA986A5-3542-DFBD-1760-6F9130467624}"/>
          </ac:spMkLst>
        </pc:spChg>
        <pc:grpChg chg="add del mod">
          <ac:chgData name="Nguyen Duc Anh" userId="2b56277e-6cc8-43f3-9c42-990c76e886f1" providerId="ADAL" clId="{C264F09E-3071-4FB3-8BBF-77A865CA1406}" dt="2022-06-26T08:27:14.471" v="17696" actId="1076"/>
          <ac:grpSpMkLst>
            <pc:docMk/>
            <pc:sldMk cId="2630248647" sldId="520"/>
            <ac:grpSpMk id="30" creationId="{9D5E86B7-D525-6E5C-3EC9-8027A3EF4DF2}"/>
          </ac:grpSpMkLst>
        </pc:grpChg>
      </pc:sldChg>
      <pc:sldChg chg="modSp add mod modAnim">
        <pc:chgData name="Nguyen Duc Anh" userId="2b56277e-6cc8-43f3-9c42-990c76e886f1" providerId="ADAL" clId="{C264F09E-3071-4FB3-8BBF-77A865CA1406}" dt="2022-06-26T08:33:09.408" v="17755"/>
        <pc:sldMkLst>
          <pc:docMk/>
          <pc:sldMk cId="1756895274" sldId="521"/>
        </pc:sldMkLst>
        <pc:spChg chg="mod">
          <ac:chgData name="Nguyen Duc Anh" userId="2b56277e-6cc8-43f3-9c42-990c76e886f1" providerId="ADAL" clId="{C264F09E-3071-4FB3-8BBF-77A865CA1406}" dt="2022-06-26T08:32:38.461" v="17752" actId="21"/>
          <ac:spMkLst>
            <pc:docMk/>
            <pc:sldMk cId="1756895274" sldId="521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32:42.494" v="17754" actId="20577"/>
          <ac:spMkLst>
            <pc:docMk/>
            <pc:sldMk cId="1756895274" sldId="521"/>
            <ac:spMk id="25" creationId="{52AA49AB-195D-9870-A91D-D3AD204342DF}"/>
          </ac:spMkLst>
        </pc:spChg>
      </pc:sldChg>
      <pc:sldChg chg="delSp new del mod">
        <pc:chgData name="Nguyen Duc Anh" userId="2b56277e-6cc8-43f3-9c42-990c76e886f1" providerId="ADAL" clId="{C264F09E-3071-4FB3-8BBF-77A865CA1406}" dt="2022-06-26T09:27:06.445" v="19557" actId="47"/>
        <pc:sldMkLst>
          <pc:docMk/>
          <pc:sldMk cId="955694438" sldId="522"/>
        </pc:sldMkLst>
        <pc:spChg chg="del">
          <ac:chgData name="Nguyen Duc Anh" userId="2b56277e-6cc8-43f3-9c42-990c76e886f1" providerId="ADAL" clId="{C264F09E-3071-4FB3-8BBF-77A865CA1406}" dt="2022-06-26T08:31:44.557" v="17745" actId="478"/>
          <ac:spMkLst>
            <pc:docMk/>
            <pc:sldMk cId="955694438" sldId="522"/>
            <ac:spMk id="2" creationId="{575F4399-A27A-C521-0006-987D48EA0E21}"/>
          </ac:spMkLst>
        </pc:spChg>
        <pc:spChg chg="del">
          <ac:chgData name="Nguyen Duc Anh" userId="2b56277e-6cc8-43f3-9c42-990c76e886f1" providerId="ADAL" clId="{C264F09E-3071-4FB3-8BBF-77A865CA1406}" dt="2022-06-26T08:31:44.557" v="17745" actId="478"/>
          <ac:spMkLst>
            <pc:docMk/>
            <pc:sldMk cId="955694438" sldId="522"/>
            <ac:spMk id="3" creationId="{E776C635-FED8-F6E1-B18B-A1D8008E22C8}"/>
          </ac:spMkLst>
        </pc:spChg>
        <pc:spChg chg="del">
          <ac:chgData name="Nguyen Duc Anh" userId="2b56277e-6cc8-43f3-9c42-990c76e886f1" providerId="ADAL" clId="{C264F09E-3071-4FB3-8BBF-77A865CA1406}" dt="2022-06-26T08:31:44.557" v="17745" actId="478"/>
          <ac:spMkLst>
            <pc:docMk/>
            <pc:sldMk cId="955694438" sldId="522"/>
            <ac:spMk id="4" creationId="{BEBD614E-DE04-5228-161F-2559447B3E54}"/>
          </ac:spMkLst>
        </pc:spChg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3039516754" sldId="523"/>
        </pc:sldMkLst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3387518799" sldId="524"/>
        </pc:sldMkLst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967412282" sldId="525"/>
        </pc:sldMkLst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1192057235" sldId="526"/>
        </pc:sldMkLst>
      </pc:sldChg>
      <pc:sldChg chg="add del">
        <pc:chgData name="Nguyen Duc Anh" userId="2b56277e-6cc8-43f3-9c42-990c76e886f1" providerId="ADAL" clId="{C264F09E-3071-4FB3-8BBF-77A865CA1406}" dt="2022-06-26T09:27:06.445" v="19557" actId="47"/>
        <pc:sldMkLst>
          <pc:docMk/>
          <pc:sldMk cId="771709617" sldId="527"/>
        </pc:sldMkLst>
      </pc:sldChg>
      <pc:sldChg chg="add del">
        <pc:chgData name="Nguyen Duc Anh" userId="2b56277e-6cc8-43f3-9c42-990c76e886f1" providerId="ADAL" clId="{C264F09E-3071-4FB3-8BBF-77A865CA1406}" dt="2022-06-26T08:33:24.557" v="17756" actId="47"/>
        <pc:sldMkLst>
          <pc:docMk/>
          <pc:sldMk cId="1403441473" sldId="528"/>
        </pc:sldMkLst>
      </pc:sldChg>
      <pc:sldChg chg="delSp modSp add mod">
        <pc:chgData name="Nguyen Duc Anh" userId="2b56277e-6cc8-43f3-9c42-990c76e886f1" providerId="ADAL" clId="{C264F09E-3071-4FB3-8BBF-77A865CA1406}" dt="2022-06-26T08:34:31.128" v="17808" actId="20577"/>
        <pc:sldMkLst>
          <pc:docMk/>
          <pc:sldMk cId="2771557368" sldId="528"/>
        </pc:sldMkLst>
        <pc:spChg chg="mod">
          <ac:chgData name="Nguyen Duc Anh" userId="2b56277e-6cc8-43f3-9c42-990c76e886f1" providerId="ADAL" clId="{C264F09E-3071-4FB3-8BBF-77A865CA1406}" dt="2022-06-26T08:33:33.982" v="17761" actId="14100"/>
          <ac:spMkLst>
            <pc:docMk/>
            <pc:sldMk cId="2771557368" sldId="528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34:29.375" v="17807" actId="20577"/>
          <ac:spMkLst>
            <pc:docMk/>
            <pc:sldMk cId="2771557368" sldId="528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34:31.128" v="17808" actId="20577"/>
          <ac:spMkLst>
            <pc:docMk/>
            <pc:sldMk cId="2771557368" sldId="528"/>
            <ac:spMk id="29" creationId="{C42504E2-188E-0274-9F79-310CC50746EE}"/>
          </ac:spMkLst>
        </pc:spChg>
        <pc:spChg chg="del">
          <ac:chgData name="Nguyen Duc Anh" userId="2b56277e-6cc8-43f3-9c42-990c76e886f1" providerId="ADAL" clId="{C264F09E-3071-4FB3-8BBF-77A865CA1406}" dt="2022-06-26T08:33:29.790" v="17758" actId="478"/>
          <ac:spMkLst>
            <pc:docMk/>
            <pc:sldMk cId="2771557368" sldId="528"/>
            <ac:spMk id="37" creationId="{57E841BC-6EDB-7A37-6AF1-92AD8E75B9FD}"/>
          </ac:spMkLst>
        </pc:spChg>
        <pc:grpChg chg="mod">
          <ac:chgData name="Nguyen Duc Anh" userId="2b56277e-6cc8-43f3-9c42-990c76e886f1" providerId="ADAL" clId="{C264F09E-3071-4FB3-8BBF-77A865CA1406}" dt="2022-06-26T08:33:39.090" v="17762" actId="1076"/>
          <ac:grpSpMkLst>
            <pc:docMk/>
            <pc:sldMk cId="2771557368" sldId="528"/>
            <ac:grpSpMk id="30" creationId="{9D5E86B7-D525-6E5C-3EC9-8027A3EF4DF2}"/>
          </ac:grpSpMkLst>
        </pc:grpChg>
        <pc:cxnChg chg="del">
          <ac:chgData name="Nguyen Duc Anh" userId="2b56277e-6cc8-43f3-9c42-990c76e886f1" providerId="ADAL" clId="{C264F09E-3071-4FB3-8BBF-77A865CA1406}" dt="2022-06-26T08:33:30.548" v="17759" actId="478"/>
          <ac:cxnSpMkLst>
            <pc:docMk/>
            <pc:sldMk cId="2771557368" sldId="528"/>
            <ac:cxnSpMk id="34" creationId="{0B9DB4F5-41AC-D82A-5D06-23ADA27F7028}"/>
          </ac:cxnSpMkLst>
        </pc:cxnChg>
      </pc:sldChg>
      <pc:sldChg chg="modSp add mod">
        <pc:chgData name="Nguyen Duc Anh" userId="2b56277e-6cc8-43f3-9c42-990c76e886f1" providerId="ADAL" clId="{C264F09E-3071-4FB3-8BBF-77A865CA1406}" dt="2022-06-26T08:34:40.873" v="17812" actId="20577"/>
        <pc:sldMkLst>
          <pc:docMk/>
          <pc:sldMk cId="1594291281" sldId="529"/>
        </pc:sldMkLst>
        <pc:spChg chg="mod">
          <ac:chgData name="Nguyen Duc Anh" userId="2b56277e-6cc8-43f3-9c42-990c76e886f1" providerId="ADAL" clId="{C264F09E-3071-4FB3-8BBF-77A865CA1406}" dt="2022-06-26T08:34:38.477" v="17810" actId="21"/>
          <ac:spMkLst>
            <pc:docMk/>
            <pc:sldMk cId="1594291281" sldId="529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34:40.873" v="17812" actId="20577"/>
          <ac:spMkLst>
            <pc:docMk/>
            <pc:sldMk cId="1594291281" sldId="529"/>
            <ac:spMk id="29" creationId="{C42504E2-188E-0274-9F79-310CC50746EE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8:39:46.306" v="17938"/>
        <pc:sldMkLst>
          <pc:docMk/>
          <pc:sldMk cId="3715033411" sldId="530"/>
        </pc:sldMkLst>
        <pc:spChg chg="mod">
          <ac:chgData name="Nguyen Duc Anh" userId="2b56277e-6cc8-43f3-9c42-990c76e886f1" providerId="ADAL" clId="{C264F09E-3071-4FB3-8BBF-77A865CA1406}" dt="2022-06-26T08:35:54.566" v="17825" actId="14100"/>
          <ac:spMkLst>
            <pc:docMk/>
            <pc:sldMk cId="3715033411" sldId="530"/>
            <ac:spMk id="11" creationId="{E703263D-9CD2-546F-052D-9EB9444A112D}"/>
          </ac:spMkLst>
        </pc:spChg>
        <pc:spChg chg="mod">
          <ac:chgData name="Nguyen Duc Anh" userId="2b56277e-6cc8-43f3-9c42-990c76e886f1" providerId="ADAL" clId="{C264F09E-3071-4FB3-8BBF-77A865CA1406}" dt="2022-06-26T08:37:43.726" v="17848" actId="20577"/>
          <ac:spMkLst>
            <pc:docMk/>
            <pc:sldMk cId="3715033411" sldId="530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37:33.981" v="17829" actId="21"/>
          <ac:spMkLst>
            <pc:docMk/>
            <pc:sldMk cId="3715033411" sldId="530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35:57.059" v="17826" actId="21"/>
          <ac:spMkLst>
            <pc:docMk/>
            <pc:sldMk cId="3715033411" sldId="530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8:35:32.199" v="17815" actId="20577"/>
          <ac:spMkLst>
            <pc:docMk/>
            <pc:sldMk cId="3715033411" sldId="530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8:39:36.001" v="17936"/>
          <ac:spMkLst>
            <pc:docMk/>
            <pc:sldMk cId="3715033411" sldId="530"/>
            <ac:spMk id="34" creationId="{F818A3D7-1E7D-AB38-FC4D-0D8E0D411BEF}"/>
          </ac:spMkLst>
        </pc:spChg>
        <pc:spChg chg="mod">
          <ac:chgData name="Nguyen Duc Anh" userId="2b56277e-6cc8-43f3-9c42-990c76e886f1" providerId="ADAL" clId="{C264F09E-3071-4FB3-8BBF-77A865CA1406}" dt="2022-06-26T08:39:36.001" v="17936"/>
          <ac:spMkLst>
            <pc:docMk/>
            <pc:sldMk cId="3715033411" sldId="530"/>
            <ac:spMk id="35" creationId="{0F0D2ABA-620D-2BFB-4983-A73E7CD69BCA}"/>
          </ac:spMkLst>
        </pc:spChg>
        <pc:spChg chg="add mod">
          <ac:chgData name="Nguyen Duc Anh" userId="2b56277e-6cc8-43f3-9c42-990c76e886f1" providerId="ADAL" clId="{C264F09E-3071-4FB3-8BBF-77A865CA1406}" dt="2022-06-26T08:39:46.306" v="17938"/>
          <ac:spMkLst>
            <pc:docMk/>
            <pc:sldMk cId="3715033411" sldId="530"/>
            <ac:spMk id="36" creationId="{18F29CA9-CAB7-1588-6FAF-1A8CFF77DBA8}"/>
          </ac:spMkLst>
        </pc:spChg>
        <pc:grpChg chg="del">
          <ac:chgData name="Nguyen Duc Anh" userId="2b56277e-6cc8-43f3-9c42-990c76e886f1" providerId="ADAL" clId="{C264F09E-3071-4FB3-8BBF-77A865CA1406}" dt="2022-06-26T08:35:52.265" v="17824" actId="478"/>
          <ac:grpSpMkLst>
            <pc:docMk/>
            <pc:sldMk cId="3715033411" sldId="530"/>
            <ac:grpSpMk id="30" creationId="{9D5E86B7-D525-6E5C-3EC9-8027A3EF4DF2}"/>
          </ac:grpSpMkLst>
        </pc:grpChg>
        <pc:grpChg chg="add mod ord">
          <ac:chgData name="Nguyen Duc Anh" userId="2b56277e-6cc8-43f3-9c42-990c76e886f1" providerId="ADAL" clId="{C264F09E-3071-4FB3-8BBF-77A865CA1406}" dt="2022-06-26T08:39:38.683" v="17937" actId="167"/>
          <ac:grpSpMkLst>
            <pc:docMk/>
            <pc:sldMk cId="3715033411" sldId="530"/>
            <ac:grpSpMk id="33" creationId="{9014BFA8-C792-4120-5D2E-FCBEEFBFA7C9}"/>
          </ac:grpSpMkLst>
        </pc:grpChg>
      </pc:sldChg>
      <pc:sldChg chg="modSp add mod">
        <pc:chgData name="Nguyen Duc Anh" userId="2b56277e-6cc8-43f3-9c42-990c76e886f1" providerId="ADAL" clId="{C264F09E-3071-4FB3-8BBF-77A865CA1406}" dt="2022-06-26T08:41:06.630" v="17947"/>
        <pc:sldMkLst>
          <pc:docMk/>
          <pc:sldMk cId="423164851" sldId="531"/>
        </pc:sldMkLst>
        <pc:spChg chg="mod">
          <ac:chgData name="Nguyen Duc Anh" userId="2b56277e-6cc8-43f3-9c42-990c76e886f1" providerId="ADAL" clId="{C264F09E-3071-4FB3-8BBF-77A865CA1406}" dt="2022-06-26T08:40:41.381" v="17941" actId="21"/>
          <ac:spMkLst>
            <pc:docMk/>
            <pc:sldMk cId="423164851" sldId="531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41:06.630" v="17947"/>
          <ac:spMkLst>
            <pc:docMk/>
            <pc:sldMk cId="423164851" sldId="531"/>
            <ac:spMk id="23" creationId="{3BA37A35-9D97-EAD0-989B-4E99160BE80F}"/>
          </ac:spMkLst>
        </pc:spChg>
      </pc:sldChg>
      <pc:sldChg chg="addSp modSp add del mod">
        <pc:chgData name="Nguyen Duc Anh" userId="2b56277e-6cc8-43f3-9c42-990c76e886f1" providerId="ADAL" clId="{C264F09E-3071-4FB3-8BBF-77A865CA1406}" dt="2022-06-26T08:40:32.829" v="17939" actId="47"/>
        <pc:sldMkLst>
          <pc:docMk/>
          <pc:sldMk cId="1742467217" sldId="531"/>
        </pc:sldMkLst>
        <pc:spChg chg="add mod">
          <ac:chgData name="Nguyen Duc Anh" userId="2b56277e-6cc8-43f3-9c42-990c76e886f1" providerId="ADAL" clId="{C264F09E-3071-4FB3-8BBF-77A865CA1406}" dt="2022-06-26T08:39:19.905" v="17935" actId="1076"/>
          <ac:spMkLst>
            <pc:docMk/>
            <pc:sldMk cId="1742467217" sldId="531"/>
            <ac:spMk id="2" creationId="{A151EB12-5C8B-98F0-717A-D290F6FFDCDC}"/>
          </ac:spMkLst>
        </pc:spChg>
        <pc:spChg chg="mod">
          <ac:chgData name="Nguyen Duc Anh" userId="2b56277e-6cc8-43f3-9c42-990c76e886f1" providerId="ADAL" clId="{C264F09E-3071-4FB3-8BBF-77A865CA1406}" dt="2022-06-26T08:38:14.623" v="17850"/>
          <ac:spMkLst>
            <pc:docMk/>
            <pc:sldMk cId="1742467217" sldId="531"/>
            <ac:spMk id="31" creationId="{7EF5B7C0-2FD1-C2F1-F20E-B8D38F64FD7F}"/>
          </ac:spMkLst>
        </pc:spChg>
        <pc:spChg chg="mod">
          <ac:chgData name="Nguyen Duc Anh" userId="2b56277e-6cc8-43f3-9c42-990c76e886f1" providerId="ADAL" clId="{C264F09E-3071-4FB3-8BBF-77A865CA1406}" dt="2022-06-26T08:38:26.317" v="17854" actId="20577"/>
          <ac:spMkLst>
            <pc:docMk/>
            <pc:sldMk cId="1742467217" sldId="531"/>
            <ac:spMk id="32" creationId="{9DAD5696-7C46-3C11-A9CE-F17904FCF191}"/>
          </ac:spMkLst>
        </pc:spChg>
        <pc:grpChg chg="add mod ord">
          <ac:chgData name="Nguyen Duc Anh" userId="2b56277e-6cc8-43f3-9c42-990c76e886f1" providerId="ADAL" clId="{C264F09E-3071-4FB3-8BBF-77A865CA1406}" dt="2022-06-26T08:38:21.532" v="17852" actId="1076"/>
          <ac:grpSpMkLst>
            <pc:docMk/>
            <pc:sldMk cId="1742467217" sldId="531"/>
            <ac:grpSpMk id="30" creationId="{3B049B29-FDA9-0124-538E-B93C423444AB}"/>
          </ac:grpSpMkLst>
        </pc:grpChg>
      </pc:sldChg>
      <pc:sldChg chg="add del">
        <pc:chgData name="Nguyen Duc Anh" userId="2b56277e-6cc8-43f3-9c42-990c76e886f1" providerId="ADAL" clId="{C264F09E-3071-4FB3-8BBF-77A865CA1406}" dt="2022-06-26T08:41:05.624" v="17946"/>
        <pc:sldMkLst>
          <pc:docMk/>
          <pc:sldMk cId="1590870483" sldId="532"/>
        </pc:sldMkLst>
      </pc:sldChg>
      <pc:sldChg chg="addSp delSp modSp add mod">
        <pc:chgData name="Nguyen Duc Anh" userId="2b56277e-6cc8-43f3-9c42-990c76e886f1" providerId="ADAL" clId="{C264F09E-3071-4FB3-8BBF-77A865CA1406}" dt="2022-06-26T08:48:02.064" v="18000" actId="478"/>
        <pc:sldMkLst>
          <pc:docMk/>
          <pc:sldMk cId="4150208092" sldId="532"/>
        </pc:sldMkLst>
        <pc:spChg chg="mod">
          <ac:chgData name="Nguyen Duc Anh" userId="2b56277e-6cc8-43f3-9c42-990c76e886f1" providerId="ADAL" clId="{C264F09E-3071-4FB3-8BBF-77A865CA1406}" dt="2022-06-26T08:45:46.266" v="17976" actId="20577"/>
          <ac:spMkLst>
            <pc:docMk/>
            <pc:sldMk cId="4150208092" sldId="532"/>
            <ac:spMk id="21" creationId="{68A795F6-B836-6E83-6466-9D689589622C}"/>
          </ac:spMkLst>
        </pc:spChg>
        <pc:spChg chg="del">
          <ac:chgData name="Nguyen Duc Anh" userId="2b56277e-6cc8-43f3-9c42-990c76e886f1" providerId="ADAL" clId="{C264F09E-3071-4FB3-8BBF-77A865CA1406}" dt="2022-06-26T08:43:00.433" v="17958" actId="478"/>
          <ac:spMkLst>
            <pc:docMk/>
            <pc:sldMk cId="4150208092" sldId="532"/>
            <ac:spMk id="26" creationId="{F96A1B59-8F5B-89A8-BA54-15AC1AAB3BB1}"/>
          </ac:spMkLst>
        </pc:spChg>
        <pc:spChg chg="add mod">
          <ac:chgData name="Nguyen Duc Anh" userId="2b56277e-6cc8-43f3-9c42-990c76e886f1" providerId="ADAL" clId="{C264F09E-3071-4FB3-8BBF-77A865CA1406}" dt="2022-06-26T08:43:30.886" v="17974" actId="20577"/>
          <ac:spMkLst>
            <pc:docMk/>
            <pc:sldMk cId="4150208092" sldId="532"/>
            <ac:spMk id="30" creationId="{F615C593-0684-FF82-A89E-A6DBA3832DBC}"/>
          </ac:spMkLst>
        </pc:spChg>
        <pc:spChg chg="add mod">
          <ac:chgData name="Nguyen Duc Anh" userId="2b56277e-6cc8-43f3-9c42-990c76e886f1" providerId="ADAL" clId="{C264F09E-3071-4FB3-8BBF-77A865CA1406}" dt="2022-06-26T08:46:00.254" v="17990" actId="20577"/>
          <ac:spMkLst>
            <pc:docMk/>
            <pc:sldMk cId="4150208092" sldId="532"/>
            <ac:spMk id="31" creationId="{12A9CBE6-2870-253B-186C-D9C0885571B3}"/>
          </ac:spMkLst>
        </pc:spChg>
        <pc:spChg chg="del">
          <ac:chgData name="Nguyen Duc Anh" userId="2b56277e-6cc8-43f3-9c42-990c76e886f1" providerId="ADAL" clId="{C264F09E-3071-4FB3-8BBF-77A865CA1406}" dt="2022-06-26T08:48:02.064" v="18000" actId="478"/>
          <ac:spMkLst>
            <pc:docMk/>
            <pc:sldMk cId="4150208092" sldId="532"/>
            <ac:spMk id="36" creationId="{18F29CA9-CAB7-1588-6FAF-1A8CFF77DBA8}"/>
          </ac:spMkLst>
        </pc:spChg>
        <pc:grpChg chg="mod">
          <ac:chgData name="Nguyen Duc Anh" userId="2b56277e-6cc8-43f3-9c42-990c76e886f1" providerId="ADAL" clId="{C264F09E-3071-4FB3-8BBF-77A865CA1406}" dt="2022-06-26T08:41:40.530" v="17949" actId="1076"/>
          <ac:grpSpMkLst>
            <pc:docMk/>
            <pc:sldMk cId="4150208092" sldId="532"/>
            <ac:grpSpMk id="33" creationId="{9014BFA8-C792-4120-5D2E-FCBEEFBFA7C9}"/>
          </ac:grpSpMkLst>
        </pc:grpChg>
      </pc:sldChg>
      <pc:sldChg chg="addSp delSp modSp add mod modAnim">
        <pc:chgData name="Nguyen Duc Anh" userId="2b56277e-6cc8-43f3-9c42-990c76e886f1" providerId="ADAL" clId="{C264F09E-3071-4FB3-8BBF-77A865CA1406}" dt="2022-06-26T08:49:48.871" v="18057"/>
        <pc:sldMkLst>
          <pc:docMk/>
          <pc:sldMk cId="2355256243" sldId="533"/>
        </pc:sldMkLst>
        <pc:spChg chg="add mod">
          <ac:chgData name="Nguyen Duc Anh" userId="2b56277e-6cc8-43f3-9c42-990c76e886f1" providerId="ADAL" clId="{C264F09E-3071-4FB3-8BBF-77A865CA1406}" dt="2022-06-26T08:49:39.740" v="18056" actId="1076"/>
          <ac:spMkLst>
            <pc:docMk/>
            <pc:sldMk cId="2355256243" sldId="533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8:49:05.014" v="18006"/>
          <ac:spMkLst>
            <pc:docMk/>
            <pc:sldMk cId="2355256243" sldId="533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49:02.768" v="18005" actId="21"/>
          <ac:spMkLst>
            <pc:docMk/>
            <pc:sldMk cId="2355256243" sldId="533"/>
            <ac:spMk id="29" creationId="{C42504E2-188E-0274-9F79-310CC50746EE}"/>
          </ac:spMkLst>
        </pc:spChg>
        <pc:spChg chg="mod topLvl">
          <ac:chgData name="Nguyen Duc Anh" userId="2b56277e-6cc8-43f3-9c42-990c76e886f1" providerId="ADAL" clId="{C264F09E-3071-4FB3-8BBF-77A865CA1406}" dt="2022-06-26T08:48:16.294" v="18003" actId="478"/>
          <ac:spMkLst>
            <pc:docMk/>
            <pc:sldMk cId="2355256243" sldId="533"/>
            <ac:spMk id="34" creationId="{F818A3D7-1E7D-AB38-FC4D-0D8E0D411BEF}"/>
          </ac:spMkLst>
        </pc:spChg>
        <pc:spChg chg="add del mod topLvl">
          <ac:chgData name="Nguyen Duc Anh" userId="2b56277e-6cc8-43f3-9c42-990c76e886f1" providerId="ADAL" clId="{C264F09E-3071-4FB3-8BBF-77A865CA1406}" dt="2022-06-26T08:48:16.294" v="18003" actId="478"/>
          <ac:spMkLst>
            <pc:docMk/>
            <pc:sldMk cId="2355256243" sldId="533"/>
            <ac:spMk id="35" creationId="{0F0D2ABA-620D-2BFB-4983-A73E7CD69BCA}"/>
          </ac:spMkLst>
        </pc:spChg>
        <pc:spChg chg="del">
          <ac:chgData name="Nguyen Duc Anh" userId="2b56277e-6cc8-43f3-9c42-990c76e886f1" providerId="ADAL" clId="{C264F09E-3071-4FB3-8BBF-77A865CA1406}" dt="2022-06-26T08:48:06.069" v="18001" actId="478"/>
          <ac:spMkLst>
            <pc:docMk/>
            <pc:sldMk cId="2355256243" sldId="533"/>
            <ac:spMk id="36" creationId="{18F29CA9-CAB7-1588-6FAF-1A8CFF77DBA8}"/>
          </ac:spMkLst>
        </pc:spChg>
        <pc:grpChg chg="add del mod">
          <ac:chgData name="Nguyen Duc Anh" userId="2b56277e-6cc8-43f3-9c42-990c76e886f1" providerId="ADAL" clId="{C264F09E-3071-4FB3-8BBF-77A865CA1406}" dt="2022-06-26T08:48:35.593" v="18004" actId="1076"/>
          <ac:grpSpMkLst>
            <pc:docMk/>
            <pc:sldMk cId="2355256243" sldId="533"/>
            <ac:grpSpMk id="33" creationId="{9014BFA8-C792-4120-5D2E-FCBEEFBFA7C9}"/>
          </ac:grpSpMkLst>
        </pc:grpChg>
      </pc:sldChg>
      <pc:sldChg chg="delSp modSp add del mod modAnim">
        <pc:chgData name="Nguyen Duc Anh" userId="2b56277e-6cc8-43f3-9c42-990c76e886f1" providerId="ADAL" clId="{C264F09E-3071-4FB3-8BBF-77A865CA1406}" dt="2022-06-26T08:54:47.336" v="18136" actId="47"/>
        <pc:sldMkLst>
          <pc:docMk/>
          <pc:sldMk cId="602601939" sldId="534"/>
        </pc:sldMkLst>
        <pc:spChg chg="mod">
          <ac:chgData name="Nguyen Duc Anh" userId="2b56277e-6cc8-43f3-9c42-990c76e886f1" providerId="ADAL" clId="{C264F09E-3071-4FB3-8BBF-77A865CA1406}" dt="2022-06-26T08:51:24.018" v="18107" actId="1076"/>
          <ac:spMkLst>
            <pc:docMk/>
            <pc:sldMk cId="602601939" sldId="534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8:50:02.762" v="18059" actId="21"/>
          <ac:spMkLst>
            <pc:docMk/>
            <pc:sldMk cId="602601939" sldId="534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53:37.768" v="18124" actId="20577"/>
          <ac:spMkLst>
            <pc:docMk/>
            <pc:sldMk cId="602601939" sldId="534"/>
            <ac:spMk id="23" creationId="{3BA37A35-9D97-EAD0-989B-4E99160BE80F}"/>
          </ac:spMkLst>
        </pc:spChg>
        <pc:grpChg chg="del">
          <ac:chgData name="Nguyen Duc Anh" userId="2b56277e-6cc8-43f3-9c42-990c76e886f1" providerId="ADAL" clId="{C264F09E-3071-4FB3-8BBF-77A865CA1406}" dt="2022-06-26T08:51:02.692" v="18068" actId="478"/>
          <ac:grpSpMkLst>
            <pc:docMk/>
            <pc:sldMk cId="602601939" sldId="534"/>
            <ac:grpSpMk id="33" creationId="{9014BFA8-C792-4120-5D2E-FCBEEFBFA7C9}"/>
          </ac:grpSpMkLst>
        </pc:grpChg>
      </pc:sldChg>
      <pc:sldChg chg="addSp modSp add mod modAnim">
        <pc:chgData name="Nguyen Duc Anh" userId="2b56277e-6cc8-43f3-9c42-990c76e886f1" providerId="ADAL" clId="{C264F09E-3071-4FB3-8BBF-77A865CA1406}" dt="2022-06-26T08:56:07.580" v="18151"/>
        <pc:sldMkLst>
          <pc:docMk/>
          <pc:sldMk cId="192074027" sldId="535"/>
        </pc:sldMkLst>
        <pc:spChg chg="mod">
          <ac:chgData name="Nguyen Duc Anh" userId="2b56277e-6cc8-43f3-9c42-990c76e886f1" providerId="ADAL" clId="{C264F09E-3071-4FB3-8BBF-77A865CA1406}" dt="2022-06-26T08:55:50.359" v="18150" actId="20577"/>
          <ac:spMkLst>
            <pc:docMk/>
            <pc:sldMk cId="192074027" sldId="535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55:43.191" v="18146" actId="21"/>
          <ac:spMkLst>
            <pc:docMk/>
            <pc:sldMk cId="192074027" sldId="535"/>
            <ac:spMk id="31" creationId="{12A9CBE6-2870-253B-186C-D9C0885571B3}"/>
          </ac:spMkLst>
        </pc:spChg>
        <pc:spChg chg="mod">
          <ac:chgData name="Nguyen Duc Anh" userId="2b56277e-6cc8-43f3-9c42-990c76e886f1" providerId="ADAL" clId="{C264F09E-3071-4FB3-8BBF-77A865CA1406}" dt="2022-06-26T08:52:23.555" v="18114"/>
          <ac:spMkLst>
            <pc:docMk/>
            <pc:sldMk cId="192074027" sldId="535"/>
            <ac:spMk id="32" creationId="{90FFE970-DCEC-24FC-E52C-784080E83855}"/>
          </ac:spMkLst>
        </pc:spChg>
        <pc:spChg chg="mod">
          <ac:chgData name="Nguyen Duc Anh" userId="2b56277e-6cc8-43f3-9c42-990c76e886f1" providerId="ADAL" clId="{C264F09E-3071-4FB3-8BBF-77A865CA1406}" dt="2022-06-26T08:52:36.756" v="18118" actId="20577"/>
          <ac:spMkLst>
            <pc:docMk/>
            <pc:sldMk cId="192074027" sldId="535"/>
            <ac:spMk id="33" creationId="{E89A252E-AC19-188F-1FDC-CBE0CE266608}"/>
          </ac:spMkLst>
        </pc:spChg>
        <pc:spChg chg="add mod">
          <ac:chgData name="Nguyen Duc Anh" userId="2b56277e-6cc8-43f3-9c42-990c76e886f1" providerId="ADAL" clId="{C264F09E-3071-4FB3-8BBF-77A865CA1406}" dt="2022-06-26T08:55:25.668" v="18143" actId="20577"/>
          <ac:spMkLst>
            <pc:docMk/>
            <pc:sldMk cId="192074027" sldId="535"/>
            <ac:spMk id="35" creationId="{78B25302-6DDF-3585-2FC9-4F86DEABB077}"/>
          </ac:spMkLst>
        </pc:spChg>
        <pc:grpChg chg="add mod ord">
          <ac:chgData name="Nguyen Duc Anh" userId="2b56277e-6cc8-43f3-9c42-990c76e886f1" providerId="ADAL" clId="{C264F09E-3071-4FB3-8BBF-77A865CA1406}" dt="2022-06-26T08:52:34.514" v="18116" actId="1076"/>
          <ac:grpSpMkLst>
            <pc:docMk/>
            <pc:sldMk cId="192074027" sldId="535"/>
            <ac:grpSpMk id="26" creationId="{25766890-DDB1-9E36-0A36-ED753507058D}"/>
          </ac:grpSpMkLst>
        </pc:grpChg>
        <pc:cxnChg chg="add mod">
          <ac:chgData name="Nguyen Duc Anh" userId="2b56277e-6cc8-43f3-9c42-990c76e886f1" providerId="ADAL" clId="{C264F09E-3071-4FB3-8BBF-77A865CA1406}" dt="2022-06-26T08:55:18.492" v="18137"/>
          <ac:cxnSpMkLst>
            <pc:docMk/>
            <pc:sldMk cId="192074027" sldId="535"/>
            <ac:cxnSpMk id="34" creationId="{A22D9A9A-5095-DC0A-1744-EDA4F611F704}"/>
          </ac:cxnSpMkLst>
        </pc:cxnChg>
      </pc:sldChg>
      <pc:sldChg chg="delSp add del mod delAnim">
        <pc:chgData name="Nguyen Duc Anh" userId="2b56277e-6cc8-43f3-9c42-990c76e886f1" providerId="ADAL" clId="{C264F09E-3071-4FB3-8BBF-77A865CA1406}" dt="2022-06-26T08:51:37.473" v="18108" actId="47"/>
        <pc:sldMkLst>
          <pc:docMk/>
          <pc:sldMk cId="842258797" sldId="535"/>
        </pc:sldMkLst>
        <pc:spChg chg="del">
          <ac:chgData name="Nguyen Duc Anh" userId="2b56277e-6cc8-43f3-9c42-990c76e886f1" providerId="ADAL" clId="{C264F09E-3071-4FB3-8BBF-77A865CA1406}" dt="2022-06-26T08:50:26.202" v="18067" actId="478"/>
          <ac:spMkLst>
            <pc:docMk/>
            <pc:sldMk cId="842258797" sldId="535"/>
            <ac:spMk id="2" creationId="{CFBF2013-30AC-8EF0-1197-F1629247EA14}"/>
          </ac:spMkLst>
        </pc:spChg>
      </pc:sldChg>
      <pc:sldChg chg="modSp add del mod">
        <pc:chgData name="Nguyen Duc Anh" userId="2b56277e-6cc8-43f3-9c42-990c76e886f1" providerId="ADAL" clId="{C264F09E-3071-4FB3-8BBF-77A865CA1406}" dt="2022-06-26T08:52:11.012" v="18112" actId="47"/>
        <pc:sldMkLst>
          <pc:docMk/>
          <pc:sldMk cId="2623337680" sldId="535"/>
        </pc:sldMkLst>
        <pc:spChg chg="mod">
          <ac:chgData name="Nguyen Duc Anh" userId="2b56277e-6cc8-43f3-9c42-990c76e886f1" providerId="ADAL" clId="{C264F09E-3071-4FB3-8BBF-77A865CA1406}" dt="2022-06-26T08:51:53.111" v="18111" actId="20577"/>
          <ac:spMkLst>
            <pc:docMk/>
            <pc:sldMk cId="2623337680" sldId="535"/>
            <ac:spMk id="23" creationId="{3BA37A35-9D97-EAD0-989B-4E99160BE80F}"/>
          </ac:spMkLst>
        </pc:spChg>
      </pc:sldChg>
      <pc:sldChg chg="add">
        <pc:chgData name="Nguyen Duc Anh" userId="2b56277e-6cc8-43f3-9c42-990c76e886f1" providerId="ADAL" clId="{C264F09E-3071-4FB3-8BBF-77A865CA1406}" dt="2022-06-26T08:53:28.204" v="18121"/>
        <pc:sldMkLst>
          <pc:docMk/>
          <pc:sldMk cId="1186561410" sldId="536"/>
        </pc:sldMkLst>
      </pc:sldChg>
      <pc:sldChg chg="modSp add modAnim">
        <pc:chgData name="Nguyen Duc Anh" userId="2b56277e-6cc8-43f3-9c42-990c76e886f1" providerId="ADAL" clId="{C264F09E-3071-4FB3-8BBF-77A865CA1406}" dt="2022-06-26T08:54:23.435" v="18135" actId="20577"/>
        <pc:sldMkLst>
          <pc:docMk/>
          <pc:sldMk cId="1249510463" sldId="537"/>
        </pc:sldMkLst>
        <pc:spChg chg="mod">
          <ac:chgData name="Nguyen Duc Anh" userId="2b56277e-6cc8-43f3-9c42-990c76e886f1" providerId="ADAL" clId="{C264F09E-3071-4FB3-8BBF-77A865CA1406}" dt="2022-06-26T08:54:13.824" v="18128" actId="20577"/>
          <ac:spMkLst>
            <pc:docMk/>
            <pc:sldMk cId="1249510463" sldId="537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54:23.435" v="18135" actId="20577"/>
          <ac:spMkLst>
            <pc:docMk/>
            <pc:sldMk cId="1249510463" sldId="537"/>
            <ac:spMk id="23" creationId="{3BA37A35-9D97-EAD0-989B-4E99160BE80F}"/>
          </ac:spMkLst>
        </pc:spChg>
      </pc:sldChg>
      <pc:sldChg chg="delSp modSp add mod modAnim">
        <pc:chgData name="Nguyen Duc Anh" userId="2b56277e-6cc8-43f3-9c42-990c76e886f1" providerId="ADAL" clId="{C264F09E-3071-4FB3-8BBF-77A865CA1406}" dt="2022-06-26T09:06:50.138" v="18409" actId="478"/>
        <pc:sldMkLst>
          <pc:docMk/>
          <pc:sldMk cId="1959423016" sldId="538"/>
        </pc:sldMkLst>
        <pc:spChg chg="del">
          <ac:chgData name="Nguyen Duc Anh" userId="2b56277e-6cc8-43f3-9c42-990c76e886f1" providerId="ADAL" clId="{C264F09E-3071-4FB3-8BBF-77A865CA1406}" dt="2022-06-26T09:06:50.138" v="18409" actId="478"/>
          <ac:spMkLst>
            <pc:docMk/>
            <pc:sldMk cId="1959423016" sldId="538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8:56:26.334" v="18153" actId="21"/>
          <ac:spMkLst>
            <pc:docMk/>
            <pc:sldMk cId="1959423016" sldId="538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8:56:40.126" v="18163" actId="20577"/>
          <ac:spMkLst>
            <pc:docMk/>
            <pc:sldMk cId="1959423016" sldId="538"/>
            <ac:spMk id="25" creationId="{52AA49AB-195D-9870-A91D-D3AD204342DF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9:06:53.254" v="18411" actId="478"/>
        <pc:sldMkLst>
          <pc:docMk/>
          <pc:sldMk cId="3987837813" sldId="539"/>
        </pc:sldMkLst>
        <pc:spChg chg="del mod">
          <ac:chgData name="Nguyen Duc Anh" userId="2b56277e-6cc8-43f3-9c42-990c76e886f1" providerId="ADAL" clId="{C264F09E-3071-4FB3-8BBF-77A865CA1406}" dt="2022-06-26T09:06:53.254" v="18411" actId="478"/>
          <ac:spMkLst>
            <pc:docMk/>
            <pc:sldMk cId="3987837813" sldId="539"/>
            <ac:spMk id="2" creationId="{CFBF2013-30AC-8EF0-1197-F1629247EA14}"/>
          </ac:spMkLst>
        </pc:spChg>
        <pc:spChg chg="del">
          <ac:chgData name="Nguyen Duc Anh" userId="2b56277e-6cc8-43f3-9c42-990c76e886f1" providerId="ADAL" clId="{C264F09E-3071-4FB3-8BBF-77A865CA1406}" dt="2022-06-26T08:57:09.380" v="18169" actId="478"/>
          <ac:spMkLst>
            <pc:docMk/>
            <pc:sldMk cId="3987837813" sldId="539"/>
            <ac:spMk id="35" creationId="{78B25302-6DDF-3585-2FC9-4F86DEABB077}"/>
          </ac:spMkLst>
        </pc:spChg>
        <pc:grpChg chg="add del mod">
          <ac:chgData name="Nguyen Duc Anh" userId="2b56277e-6cc8-43f3-9c42-990c76e886f1" providerId="ADAL" clId="{C264F09E-3071-4FB3-8BBF-77A865CA1406}" dt="2022-06-26T08:57:12.389" v="18170" actId="1076"/>
          <ac:grpSpMkLst>
            <pc:docMk/>
            <pc:sldMk cId="3987837813" sldId="539"/>
            <ac:grpSpMk id="26" creationId="{25766890-DDB1-9E36-0A36-ED753507058D}"/>
          </ac:grpSpMkLst>
        </pc:grpChg>
        <pc:cxnChg chg="del">
          <ac:chgData name="Nguyen Duc Anh" userId="2b56277e-6cc8-43f3-9c42-990c76e886f1" providerId="ADAL" clId="{C264F09E-3071-4FB3-8BBF-77A865CA1406}" dt="2022-06-26T08:57:08.271" v="18168" actId="478"/>
          <ac:cxnSpMkLst>
            <pc:docMk/>
            <pc:sldMk cId="3987837813" sldId="539"/>
            <ac:cxnSpMk id="34" creationId="{A22D9A9A-5095-DC0A-1744-EDA4F611F704}"/>
          </ac:cxnSpMkLst>
        </pc:cxnChg>
      </pc:sldChg>
      <pc:sldChg chg="delSp modSp add mod">
        <pc:chgData name="Nguyen Duc Anh" userId="2b56277e-6cc8-43f3-9c42-990c76e886f1" providerId="ADAL" clId="{C264F09E-3071-4FB3-8BBF-77A865CA1406}" dt="2022-06-26T09:06:54.974" v="18412" actId="478"/>
        <pc:sldMkLst>
          <pc:docMk/>
          <pc:sldMk cId="3284230380" sldId="540"/>
        </pc:sldMkLst>
        <pc:spChg chg="del">
          <ac:chgData name="Nguyen Duc Anh" userId="2b56277e-6cc8-43f3-9c42-990c76e886f1" providerId="ADAL" clId="{C264F09E-3071-4FB3-8BBF-77A865CA1406}" dt="2022-06-26T09:06:54.974" v="18412" actId="478"/>
          <ac:spMkLst>
            <pc:docMk/>
            <pc:sldMk cId="3284230380" sldId="540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8:57:28.069" v="18172" actId="21"/>
          <ac:spMkLst>
            <pc:docMk/>
            <pc:sldMk cId="3284230380" sldId="540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02:11.430" v="18338" actId="20577"/>
          <ac:spMkLst>
            <pc:docMk/>
            <pc:sldMk cId="3284230380" sldId="540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9:02:09.445" v="18336" actId="21"/>
          <ac:spMkLst>
            <pc:docMk/>
            <pc:sldMk cId="3284230380" sldId="540"/>
            <ac:spMk id="31" creationId="{12A9CBE6-2870-253B-186C-D9C0885571B3}"/>
          </ac:spMkLst>
        </pc:spChg>
      </pc:sldChg>
      <pc:sldChg chg="addSp delSp modSp add mod delAnim modAnim">
        <pc:chgData name="Nguyen Duc Anh" userId="2b56277e-6cc8-43f3-9c42-990c76e886f1" providerId="ADAL" clId="{C264F09E-3071-4FB3-8BBF-77A865CA1406}" dt="2022-06-26T09:06:57.416" v="18413" actId="478"/>
        <pc:sldMkLst>
          <pc:docMk/>
          <pc:sldMk cId="1820823747" sldId="541"/>
        </pc:sldMkLst>
        <pc:spChg chg="del">
          <ac:chgData name="Nguyen Duc Anh" userId="2b56277e-6cc8-43f3-9c42-990c76e886f1" providerId="ADAL" clId="{C264F09E-3071-4FB3-8BBF-77A865CA1406}" dt="2022-06-26T09:06:57.416" v="18413" actId="478"/>
          <ac:spMkLst>
            <pc:docMk/>
            <pc:sldMk cId="1820823747" sldId="541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8:58:31.523" v="18177"/>
          <ac:spMkLst>
            <pc:docMk/>
            <pc:sldMk cId="1820823747" sldId="541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8:58:33.309" v="18178" actId="20577"/>
          <ac:spMkLst>
            <pc:docMk/>
            <pc:sldMk cId="1820823747" sldId="541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9:02:20.941" v="18340"/>
          <ac:spMkLst>
            <pc:docMk/>
            <pc:sldMk cId="1820823747" sldId="541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9:02:20.029" v="18339" actId="21"/>
          <ac:spMkLst>
            <pc:docMk/>
            <pc:sldMk cId="1820823747" sldId="541"/>
            <ac:spMk id="31" creationId="{12A9CBE6-2870-253B-186C-D9C0885571B3}"/>
          </ac:spMkLst>
        </pc:spChg>
        <pc:spChg chg="mod">
          <ac:chgData name="Nguyen Duc Anh" userId="2b56277e-6cc8-43f3-9c42-990c76e886f1" providerId="ADAL" clId="{C264F09E-3071-4FB3-8BBF-77A865CA1406}" dt="2022-06-26T08:58:47.814" v="18181" actId="20577"/>
          <ac:spMkLst>
            <pc:docMk/>
            <pc:sldMk cId="1820823747" sldId="541"/>
            <ac:spMk id="33" creationId="{E89A252E-AC19-188F-1FDC-CBE0CE266608}"/>
          </ac:spMkLst>
        </pc:spChg>
        <pc:spChg chg="add del mod">
          <ac:chgData name="Nguyen Duc Anh" userId="2b56277e-6cc8-43f3-9c42-990c76e886f1" providerId="ADAL" clId="{C264F09E-3071-4FB3-8BBF-77A865CA1406}" dt="2022-06-26T09:01:09.127" v="18329" actId="478"/>
          <ac:spMkLst>
            <pc:docMk/>
            <pc:sldMk cId="1820823747" sldId="541"/>
            <ac:spMk id="34" creationId="{15A60784-0D2C-553E-1F14-6E9F0BFC6EAE}"/>
          </ac:spMkLst>
        </pc:spChg>
        <pc:grpChg chg="mod">
          <ac:chgData name="Nguyen Duc Anh" userId="2b56277e-6cc8-43f3-9c42-990c76e886f1" providerId="ADAL" clId="{C264F09E-3071-4FB3-8BBF-77A865CA1406}" dt="2022-06-26T08:58:41.970" v="18179" actId="1076"/>
          <ac:grpSpMkLst>
            <pc:docMk/>
            <pc:sldMk cId="1820823747" sldId="541"/>
            <ac:grpSpMk id="26" creationId="{25766890-DDB1-9E36-0A36-ED753507058D}"/>
          </ac:grpSpMkLst>
        </pc:grpChg>
      </pc:sldChg>
      <pc:sldChg chg="addSp delSp modSp add mod delAnim">
        <pc:chgData name="Nguyen Duc Anh" userId="2b56277e-6cc8-43f3-9c42-990c76e886f1" providerId="ADAL" clId="{C264F09E-3071-4FB3-8BBF-77A865CA1406}" dt="2022-06-26T09:10:17.195" v="18443"/>
        <pc:sldMkLst>
          <pc:docMk/>
          <pc:sldMk cId="2592874307" sldId="542"/>
        </pc:sldMkLst>
        <pc:spChg chg="del">
          <ac:chgData name="Nguyen Duc Anh" userId="2b56277e-6cc8-43f3-9c42-990c76e886f1" providerId="ADAL" clId="{C264F09E-3071-4FB3-8BBF-77A865CA1406}" dt="2022-06-26T09:07:10.851" v="18418" actId="478"/>
          <ac:spMkLst>
            <pc:docMk/>
            <pc:sldMk cId="2592874307" sldId="542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9:08:29.290" v="18422" actId="20577"/>
          <ac:spMkLst>
            <pc:docMk/>
            <pc:sldMk cId="2592874307" sldId="542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08:48.581" v="18436" actId="20577"/>
          <ac:spMkLst>
            <pc:docMk/>
            <pc:sldMk cId="2592874307" sldId="542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9:08:44.484" v="18434" actId="21"/>
          <ac:spMkLst>
            <pc:docMk/>
            <pc:sldMk cId="2592874307" sldId="542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9:04:00.926" v="18362" actId="20577"/>
          <ac:spMkLst>
            <pc:docMk/>
            <pc:sldMk cId="2592874307" sldId="542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9:08:34.059" v="18433" actId="20577"/>
          <ac:spMkLst>
            <pc:docMk/>
            <pc:sldMk cId="2592874307" sldId="542"/>
            <ac:spMk id="31" creationId="{12A9CBE6-2870-253B-186C-D9C0885571B3}"/>
          </ac:spMkLst>
        </pc:spChg>
        <pc:spChg chg="del">
          <ac:chgData name="Nguyen Duc Anh" userId="2b56277e-6cc8-43f3-9c42-990c76e886f1" providerId="ADAL" clId="{C264F09E-3071-4FB3-8BBF-77A865CA1406}" dt="2022-06-26T09:08:16.448" v="18421" actId="478"/>
          <ac:spMkLst>
            <pc:docMk/>
            <pc:sldMk cId="2592874307" sldId="542"/>
            <ac:spMk id="34" creationId="{15A60784-0D2C-553E-1F14-6E9F0BFC6EAE}"/>
          </ac:spMkLst>
        </pc:spChg>
        <pc:spChg chg="add mod">
          <ac:chgData name="Nguyen Duc Anh" userId="2b56277e-6cc8-43f3-9c42-990c76e886f1" providerId="ADAL" clId="{C264F09E-3071-4FB3-8BBF-77A865CA1406}" dt="2022-06-26T09:08:07.736" v="18419"/>
          <ac:spMkLst>
            <pc:docMk/>
            <pc:sldMk cId="2592874307" sldId="542"/>
            <ac:spMk id="35" creationId="{A95B0809-338A-F176-86B1-E761DF707AC4}"/>
          </ac:spMkLst>
        </pc:spChg>
        <pc:spChg chg="mod">
          <ac:chgData name="Nguyen Duc Anh" userId="2b56277e-6cc8-43f3-9c42-990c76e886f1" providerId="ADAL" clId="{C264F09E-3071-4FB3-8BBF-77A865CA1406}" dt="2022-06-26T09:10:16.135" v="18442"/>
          <ac:spMkLst>
            <pc:docMk/>
            <pc:sldMk cId="2592874307" sldId="542"/>
            <ac:spMk id="37" creationId="{69A85E12-A684-5F69-53E0-11E267CBF04E}"/>
          </ac:spMkLst>
        </pc:spChg>
        <pc:spChg chg="mod">
          <ac:chgData name="Nguyen Duc Anh" userId="2b56277e-6cc8-43f3-9c42-990c76e886f1" providerId="ADAL" clId="{C264F09E-3071-4FB3-8BBF-77A865CA1406}" dt="2022-06-26T09:10:16.135" v="18442"/>
          <ac:spMkLst>
            <pc:docMk/>
            <pc:sldMk cId="2592874307" sldId="542"/>
            <ac:spMk id="38" creationId="{68605207-EEEC-3FD9-EECD-D46CD0F81DB4}"/>
          </ac:spMkLst>
        </pc:spChg>
        <pc:grpChg chg="mod">
          <ac:chgData name="Nguyen Duc Anh" userId="2b56277e-6cc8-43f3-9c42-990c76e886f1" providerId="ADAL" clId="{C264F09E-3071-4FB3-8BBF-77A865CA1406}" dt="2022-06-26T09:10:05.976" v="18441" actId="1076"/>
          <ac:grpSpMkLst>
            <pc:docMk/>
            <pc:sldMk cId="2592874307" sldId="542"/>
            <ac:grpSpMk id="26" creationId="{25766890-DDB1-9E36-0A36-ED753507058D}"/>
          </ac:grpSpMkLst>
        </pc:grpChg>
        <pc:grpChg chg="add del mod">
          <ac:chgData name="Nguyen Duc Anh" userId="2b56277e-6cc8-43f3-9c42-990c76e886f1" providerId="ADAL" clId="{C264F09E-3071-4FB3-8BBF-77A865CA1406}" dt="2022-06-26T09:10:17.195" v="18443"/>
          <ac:grpSpMkLst>
            <pc:docMk/>
            <pc:sldMk cId="2592874307" sldId="542"/>
            <ac:grpSpMk id="36" creationId="{BF3A6C5A-057A-E823-43CC-B421C50ECC3C}"/>
          </ac:grpSpMkLst>
        </pc:grpChg>
      </pc:sldChg>
      <pc:sldChg chg="delSp modSp add mod">
        <pc:chgData name="Nguyen Duc Anh" userId="2b56277e-6cc8-43f3-9c42-990c76e886f1" providerId="ADAL" clId="{C264F09E-3071-4FB3-8BBF-77A865CA1406}" dt="2022-06-26T09:06:59.414" v="18414" actId="478"/>
        <pc:sldMkLst>
          <pc:docMk/>
          <pc:sldMk cId="2714249982" sldId="543"/>
        </pc:sldMkLst>
        <pc:spChg chg="del">
          <ac:chgData name="Nguyen Duc Anh" userId="2b56277e-6cc8-43f3-9c42-990c76e886f1" providerId="ADAL" clId="{C264F09E-3071-4FB3-8BBF-77A865CA1406}" dt="2022-06-26T09:06:59.414" v="18414" actId="478"/>
          <ac:spMkLst>
            <pc:docMk/>
            <pc:sldMk cId="2714249982" sldId="543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9:01:48.686" v="18335" actId="1076"/>
          <ac:spMkLst>
            <pc:docMk/>
            <pc:sldMk cId="2714249982" sldId="543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02:46.353" v="18342"/>
          <ac:spMkLst>
            <pc:docMk/>
            <pc:sldMk cId="2714249982" sldId="543"/>
            <ac:spMk id="29" creationId="{C42504E2-188E-0274-9F79-310CC50746EE}"/>
          </ac:spMkLst>
        </pc:spChg>
        <pc:spChg chg="mod">
          <ac:chgData name="Nguyen Duc Anh" userId="2b56277e-6cc8-43f3-9c42-990c76e886f1" providerId="ADAL" clId="{C264F09E-3071-4FB3-8BBF-77A865CA1406}" dt="2022-06-26T09:02:45.430" v="18341" actId="21"/>
          <ac:spMkLst>
            <pc:docMk/>
            <pc:sldMk cId="2714249982" sldId="543"/>
            <ac:spMk id="31" creationId="{12A9CBE6-2870-253B-186C-D9C0885571B3}"/>
          </ac:spMkLst>
        </pc:spChg>
        <pc:spChg chg="mod">
          <ac:chgData name="Nguyen Duc Anh" userId="2b56277e-6cc8-43f3-9c42-990c76e886f1" providerId="ADAL" clId="{C264F09E-3071-4FB3-8BBF-77A865CA1406}" dt="2022-06-26T09:01:43.195" v="18333" actId="20577"/>
          <ac:spMkLst>
            <pc:docMk/>
            <pc:sldMk cId="2714249982" sldId="543"/>
            <ac:spMk id="33" creationId="{E89A252E-AC19-188F-1FDC-CBE0CE266608}"/>
          </ac:spMkLst>
        </pc:spChg>
        <pc:grpChg chg="mod">
          <ac:chgData name="Nguyen Duc Anh" userId="2b56277e-6cc8-43f3-9c42-990c76e886f1" providerId="ADAL" clId="{C264F09E-3071-4FB3-8BBF-77A865CA1406}" dt="2022-06-26T09:01:32.853" v="18331" actId="1076"/>
          <ac:grpSpMkLst>
            <pc:docMk/>
            <pc:sldMk cId="2714249982" sldId="543"/>
            <ac:grpSpMk id="26" creationId="{25766890-DDB1-9E36-0A36-ED753507058D}"/>
          </ac:grpSpMkLst>
        </pc:grpChg>
      </pc:sldChg>
      <pc:sldChg chg="modSp add del mod">
        <pc:chgData name="Nguyen Duc Anh" userId="2b56277e-6cc8-43f3-9c42-990c76e886f1" providerId="ADAL" clId="{C264F09E-3071-4FB3-8BBF-77A865CA1406}" dt="2022-06-26T09:03:29.293" v="18358" actId="47"/>
        <pc:sldMkLst>
          <pc:docMk/>
          <pc:sldMk cId="158618648" sldId="544"/>
        </pc:sldMkLst>
        <pc:spChg chg="mod">
          <ac:chgData name="Nguyen Duc Anh" userId="2b56277e-6cc8-43f3-9c42-990c76e886f1" providerId="ADAL" clId="{C264F09E-3071-4FB3-8BBF-77A865CA1406}" dt="2022-06-26T09:03:01.778" v="18346" actId="21"/>
          <ac:spMkLst>
            <pc:docMk/>
            <pc:sldMk cId="158618648" sldId="544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03:16.289" v="18357" actId="20577"/>
          <ac:spMkLst>
            <pc:docMk/>
            <pc:sldMk cId="158618648" sldId="544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9:03:14.044" v="18355" actId="21"/>
          <ac:spMkLst>
            <pc:docMk/>
            <pc:sldMk cId="158618648" sldId="544"/>
            <ac:spMk id="25" creationId="{52AA49AB-195D-9870-A91D-D3AD204342DF}"/>
          </ac:spMkLst>
        </pc:spChg>
        <pc:spChg chg="mod">
          <ac:chgData name="Nguyen Duc Anh" userId="2b56277e-6cc8-43f3-9c42-990c76e886f1" providerId="ADAL" clId="{C264F09E-3071-4FB3-8BBF-77A865CA1406}" dt="2022-06-26T09:03:05.459" v="18354" actId="20577"/>
          <ac:spMkLst>
            <pc:docMk/>
            <pc:sldMk cId="158618648" sldId="544"/>
            <ac:spMk id="31" creationId="{12A9CBE6-2870-253B-186C-D9C0885571B3}"/>
          </ac:spMkLst>
        </pc:spChg>
      </pc:sldChg>
      <pc:sldChg chg="delSp modSp add mod">
        <pc:chgData name="Nguyen Duc Anh" userId="2b56277e-6cc8-43f3-9c42-990c76e886f1" providerId="ADAL" clId="{C264F09E-3071-4FB3-8BBF-77A865CA1406}" dt="2022-06-26T09:07:02.330" v="18415" actId="478"/>
        <pc:sldMkLst>
          <pc:docMk/>
          <pc:sldMk cId="1301569288" sldId="544"/>
        </pc:sldMkLst>
        <pc:spChg chg="del">
          <ac:chgData name="Nguyen Duc Anh" userId="2b56277e-6cc8-43f3-9c42-990c76e886f1" providerId="ADAL" clId="{C264F09E-3071-4FB3-8BBF-77A865CA1406}" dt="2022-06-26T09:07:02.330" v="18415" actId="478"/>
          <ac:spMkLst>
            <pc:docMk/>
            <pc:sldMk cId="1301569288" sldId="544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9:04:40.276" v="18364" actId="21"/>
          <ac:spMkLst>
            <pc:docMk/>
            <pc:sldMk cId="1301569288" sldId="544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04:46.569" v="18375" actId="20577"/>
          <ac:spMkLst>
            <pc:docMk/>
            <pc:sldMk cId="1301569288" sldId="544"/>
            <ac:spMk id="31" creationId="{12A9CBE6-2870-253B-186C-D9C0885571B3}"/>
          </ac:spMkLst>
        </pc:spChg>
        <pc:spChg chg="mod">
          <ac:chgData name="Nguyen Duc Anh" userId="2b56277e-6cc8-43f3-9c42-990c76e886f1" providerId="ADAL" clId="{C264F09E-3071-4FB3-8BBF-77A865CA1406}" dt="2022-06-26T09:05:48.304" v="18396" actId="20577"/>
          <ac:spMkLst>
            <pc:docMk/>
            <pc:sldMk cId="1301569288" sldId="544"/>
            <ac:spMk id="33" creationId="{E89A252E-AC19-188F-1FDC-CBE0CE266608}"/>
          </ac:spMkLst>
        </pc:spChg>
        <pc:grpChg chg="mod">
          <ac:chgData name="Nguyen Duc Anh" userId="2b56277e-6cc8-43f3-9c42-990c76e886f1" providerId="ADAL" clId="{C264F09E-3071-4FB3-8BBF-77A865CA1406}" dt="2022-06-26T09:05:49.057" v="18397" actId="1076"/>
          <ac:grpSpMkLst>
            <pc:docMk/>
            <pc:sldMk cId="1301569288" sldId="544"/>
            <ac:grpSpMk id="26" creationId="{25766890-DDB1-9E36-0A36-ED753507058D}"/>
          </ac:grpSpMkLst>
        </pc:grpChg>
      </pc:sldChg>
      <pc:sldChg chg="delSp modSp add mod">
        <pc:chgData name="Nguyen Duc Anh" userId="2b56277e-6cc8-43f3-9c42-990c76e886f1" providerId="ADAL" clId="{C264F09E-3071-4FB3-8BBF-77A865CA1406}" dt="2022-06-26T09:07:04.720" v="18416" actId="478"/>
        <pc:sldMkLst>
          <pc:docMk/>
          <pc:sldMk cId="1803510112" sldId="545"/>
        </pc:sldMkLst>
        <pc:spChg chg="del">
          <ac:chgData name="Nguyen Duc Anh" userId="2b56277e-6cc8-43f3-9c42-990c76e886f1" providerId="ADAL" clId="{C264F09E-3071-4FB3-8BBF-77A865CA1406}" dt="2022-06-26T09:07:04.720" v="18416" actId="478"/>
          <ac:spMkLst>
            <pc:docMk/>
            <pc:sldMk cId="1803510112" sldId="545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9:06:02.731" v="18404" actId="20577"/>
          <ac:spMkLst>
            <pc:docMk/>
            <pc:sldMk cId="1803510112" sldId="545"/>
            <ac:spMk id="33" creationId="{E89A252E-AC19-188F-1FDC-CBE0CE266608}"/>
          </ac:spMkLst>
        </pc:spChg>
        <pc:grpChg chg="mod">
          <ac:chgData name="Nguyen Duc Anh" userId="2b56277e-6cc8-43f3-9c42-990c76e886f1" providerId="ADAL" clId="{C264F09E-3071-4FB3-8BBF-77A865CA1406}" dt="2022-06-26T09:05:57.749" v="18398" actId="1076"/>
          <ac:grpSpMkLst>
            <pc:docMk/>
            <pc:sldMk cId="1803510112" sldId="545"/>
            <ac:grpSpMk id="26" creationId="{25766890-DDB1-9E36-0A36-ED753507058D}"/>
          </ac:grpSpMkLst>
        </pc:grpChg>
      </pc:sldChg>
      <pc:sldChg chg="delSp modSp add mod">
        <pc:chgData name="Nguyen Duc Anh" userId="2b56277e-6cc8-43f3-9c42-990c76e886f1" providerId="ADAL" clId="{C264F09E-3071-4FB3-8BBF-77A865CA1406}" dt="2022-06-26T09:07:07.319" v="18417" actId="478"/>
        <pc:sldMkLst>
          <pc:docMk/>
          <pc:sldMk cId="4120358934" sldId="546"/>
        </pc:sldMkLst>
        <pc:spChg chg="del">
          <ac:chgData name="Nguyen Duc Anh" userId="2b56277e-6cc8-43f3-9c42-990c76e886f1" providerId="ADAL" clId="{C264F09E-3071-4FB3-8BBF-77A865CA1406}" dt="2022-06-26T09:07:07.319" v="18417" actId="478"/>
          <ac:spMkLst>
            <pc:docMk/>
            <pc:sldMk cId="4120358934" sldId="546"/>
            <ac:spMk id="2" creationId="{CFBF2013-30AC-8EF0-1197-F1629247EA14}"/>
          </ac:spMkLst>
        </pc:spChg>
        <pc:spChg chg="mod">
          <ac:chgData name="Nguyen Duc Anh" userId="2b56277e-6cc8-43f3-9c42-990c76e886f1" providerId="ADAL" clId="{C264F09E-3071-4FB3-8BBF-77A865CA1406}" dt="2022-06-26T09:06:14.479" v="18408" actId="20577"/>
          <ac:spMkLst>
            <pc:docMk/>
            <pc:sldMk cId="4120358934" sldId="546"/>
            <ac:spMk id="23" creationId="{3BA37A35-9D97-EAD0-989B-4E99160BE80F}"/>
          </ac:spMkLst>
        </pc:spChg>
        <pc:spChg chg="mod">
          <ac:chgData name="Nguyen Duc Anh" userId="2b56277e-6cc8-43f3-9c42-990c76e886f1" providerId="ADAL" clId="{C264F09E-3071-4FB3-8BBF-77A865CA1406}" dt="2022-06-26T09:06:11.239" v="18406" actId="21"/>
          <ac:spMkLst>
            <pc:docMk/>
            <pc:sldMk cId="4120358934" sldId="546"/>
            <ac:spMk id="25" creationId="{52AA49AB-195D-9870-A91D-D3AD204342DF}"/>
          </ac:spMkLst>
        </pc:spChg>
      </pc:sldChg>
      <pc:sldChg chg="delSp add del mod delAnim">
        <pc:chgData name="Nguyen Duc Anh" userId="2b56277e-6cc8-43f3-9c42-990c76e886f1" providerId="ADAL" clId="{C264F09E-3071-4FB3-8BBF-77A865CA1406}" dt="2022-06-26T09:10:43.969" v="18451" actId="47"/>
        <pc:sldMkLst>
          <pc:docMk/>
          <pc:sldMk cId="124443719" sldId="547"/>
        </pc:sldMkLst>
        <pc:spChg chg="del">
          <ac:chgData name="Nguyen Duc Anh" userId="2b56277e-6cc8-43f3-9c42-990c76e886f1" providerId="ADAL" clId="{C264F09E-3071-4FB3-8BBF-77A865CA1406}" dt="2022-06-26T09:10:40.714" v="18449" actId="21"/>
          <ac:spMkLst>
            <pc:docMk/>
            <pc:sldMk cId="124443719" sldId="547"/>
            <ac:spMk id="34" creationId="{15A60784-0D2C-553E-1F14-6E9F0BFC6EAE}"/>
          </ac:spMkLst>
        </pc:spChg>
      </pc:sldChg>
      <pc:sldChg chg="addSp modSp add">
        <pc:chgData name="Nguyen Duc Anh" userId="2b56277e-6cc8-43f3-9c42-990c76e886f1" providerId="ADAL" clId="{C264F09E-3071-4FB3-8BBF-77A865CA1406}" dt="2022-06-26T09:09:41.387" v="18440"/>
        <pc:sldMkLst>
          <pc:docMk/>
          <pc:sldMk cId="1909789597" sldId="548"/>
        </pc:sldMkLst>
        <pc:spChg chg="add mod">
          <ac:chgData name="Nguyen Duc Anh" userId="2b56277e-6cc8-43f3-9c42-990c76e886f1" providerId="ADAL" clId="{C264F09E-3071-4FB3-8BBF-77A865CA1406}" dt="2022-06-26T09:09:41.387" v="18440"/>
          <ac:spMkLst>
            <pc:docMk/>
            <pc:sldMk cId="1909789597" sldId="548"/>
            <ac:spMk id="34" creationId="{BA53CA4A-3D92-7F90-D478-63DF3E7C51D7}"/>
          </ac:spMkLst>
        </pc:spChg>
      </pc:sldChg>
      <pc:sldChg chg="modSp add mod">
        <pc:chgData name="Nguyen Duc Anh" userId="2b56277e-6cc8-43f3-9c42-990c76e886f1" providerId="ADAL" clId="{C264F09E-3071-4FB3-8BBF-77A865CA1406}" dt="2022-06-26T09:10:24.716" v="18447" actId="20577"/>
        <pc:sldMkLst>
          <pc:docMk/>
          <pc:sldMk cId="617791640" sldId="549"/>
        </pc:sldMkLst>
        <pc:spChg chg="mod">
          <ac:chgData name="Nguyen Duc Anh" userId="2b56277e-6cc8-43f3-9c42-990c76e886f1" providerId="ADAL" clId="{C264F09E-3071-4FB3-8BBF-77A865CA1406}" dt="2022-06-26T09:10:24.716" v="18447" actId="20577"/>
          <ac:spMkLst>
            <pc:docMk/>
            <pc:sldMk cId="617791640" sldId="549"/>
            <ac:spMk id="21" creationId="{68A795F6-B836-6E83-6466-9D689589622C}"/>
          </ac:spMkLst>
        </pc:spChg>
        <pc:spChg chg="mod">
          <ac:chgData name="Nguyen Duc Anh" userId="2b56277e-6cc8-43f3-9c42-990c76e886f1" providerId="ADAL" clId="{C264F09E-3071-4FB3-8BBF-77A865CA1406}" dt="2022-06-26T09:10:22.515" v="18445" actId="21"/>
          <ac:spMkLst>
            <pc:docMk/>
            <pc:sldMk cId="617791640" sldId="549"/>
            <ac:spMk id="31" creationId="{12A9CBE6-2870-253B-186C-D9C0885571B3}"/>
          </ac:spMkLst>
        </pc:spChg>
      </pc:sldChg>
      <pc:sldChg chg="add del">
        <pc:chgData name="Nguyen Duc Anh" userId="2b56277e-6cc8-43f3-9c42-990c76e886f1" providerId="ADAL" clId="{C264F09E-3071-4FB3-8BBF-77A865CA1406}" dt="2022-06-26T09:09:33.593" v="18439"/>
        <pc:sldMkLst>
          <pc:docMk/>
          <pc:sldMk cId="1192640140" sldId="549"/>
        </pc:sldMkLst>
      </pc:sldChg>
      <pc:sldChg chg="addSp modSp add modAnim">
        <pc:chgData name="Nguyen Duc Anh" userId="2b56277e-6cc8-43f3-9c42-990c76e886f1" providerId="ADAL" clId="{C264F09E-3071-4FB3-8BBF-77A865CA1406}" dt="2022-06-26T09:10:42.087" v="18450"/>
        <pc:sldMkLst>
          <pc:docMk/>
          <pc:sldMk cId="857876421" sldId="550"/>
        </pc:sldMkLst>
        <pc:spChg chg="add mod">
          <ac:chgData name="Nguyen Duc Anh" userId="2b56277e-6cc8-43f3-9c42-990c76e886f1" providerId="ADAL" clId="{C264F09E-3071-4FB3-8BBF-77A865CA1406}" dt="2022-06-26T09:10:42.087" v="18450"/>
          <ac:spMkLst>
            <pc:docMk/>
            <pc:sldMk cId="857876421" sldId="550"/>
            <ac:spMk id="34" creationId="{9466B28C-AF02-207C-5FAD-E4F8807A7837}"/>
          </ac:spMkLst>
        </pc:spChg>
      </pc:sldChg>
      <pc:sldChg chg="addSp modSp add mod ord">
        <pc:chgData name="Nguyen Duc Anh" userId="2b56277e-6cc8-43f3-9c42-990c76e886f1" providerId="ADAL" clId="{C264F09E-3071-4FB3-8BBF-77A865CA1406}" dt="2022-06-26T09:15:54.640" v="18463"/>
        <pc:sldMkLst>
          <pc:docMk/>
          <pc:sldMk cId="3018400558" sldId="551"/>
        </pc:sldMkLst>
        <pc:spChg chg="add mod">
          <ac:chgData name="Nguyen Duc Anh" userId="2b56277e-6cc8-43f3-9c42-990c76e886f1" providerId="ADAL" clId="{C264F09E-3071-4FB3-8BBF-77A865CA1406}" dt="2022-06-26T09:15:54.640" v="18463"/>
          <ac:spMkLst>
            <pc:docMk/>
            <pc:sldMk cId="3018400558" sldId="551"/>
            <ac:spMk id="6" creationId="{C02EE38B-FC19-E311-7D97-939BD433258E}"/>
          </ac:spMkLst>
        </pc:spChg>
        <pc:spChg chg="add mod">
          <ac:chgData name="Nguyen Duc Anh" userId="2b56277e-6cc8-43f3-9c42-990c76e886f1" providerId="ADAL" clId="{C264F09E-3071-4FB3-8BBF-77A865CA1406}" dt="2022-06-26T09:15:54.640" v="18463"/>
          <ac:spMkLst>
            <pc:docMk/>
            <pc:sldMk cId="3018400558" sldId="551"/>
            <ac:spMk id="9" creationId="{FCC0F317-F1D8-97FF-5339-3A1C27D58684}"/>
          </ac:spMkLst>
        </pc:spChg>
        <pc:spChg chg="mod">
          <ac:chgData name="Nguyen Duc Anh" userId="2b56277e-6cc8-43f3-9c42-990c76e886f1" providerId="ADAL" clId="{C264F09E-3071-4FB3-8BBF-77A865CA1406}" dt="2022-06-26T09:15:45.380" v="18462" actId="20577"/>
          <ac:spMkLst>
            <pc:docMk/>
            <pc:sldMk cId="3018400558" sldId="551"/>
            <ac:spMk id="27" creationId="{810BC02E-05F6-386E-C2DE-61013F11EDA0}"/>
          </ac:spMkLst>
        </pc:spChg>
      </pc:sldChg>
      <pc:sldChg chg="addSp delSp modSp add mod">
        <pc:chgData name="Nguyen Duc Anh" userId="2b56277e-6cc8-43f3-9c42-990c76e886f1" providerId="ADAL" clId="{C264F09E-3071-4FB3-8BBF-77A865CA1406}" dt="2022-06-26T09:26:56.738" v="19556" actId="20577"/>
        <pc:sldMkLst>
          <pc:docMk/>
          <pc:sldMk cId="3555575787" sldId="552"/>
        </pc:sldMkLst>
        <pc:spChg chg="add del mod">
          <ac:chgData name="Nguyen Duc Anh" userId="2b56277e-6cc8-43f3-9c42-990c76e886f1" providerId="ADAL" clId="{C264F09E-3071-4FB3-8BBF-77A865CA1406}" dt="2022-06-26T09:19:08.531" v="18609"/>
          <ac:spMkLst>
            <pc:docMk/>
            <pc:sldMk cId="3555575787" sldId="552"/>
            <ac:spMk id="2" creationId="{8FDE620A-E348-6B6C-2EEC-3732324802C1}"/>
          </ac:spMkLst>
        </pc:spChg>
        <pc:spChg chg="del">
          <ac:chgData name="Nguyen Duc Anh" userId="2b56277e-6cc8-43f3-9c42-990c76e886f1" providerId="ADAL" clId="{C264F09E-3071-4FB3-8BBF-77A865CA1406}" dt="2022-06-26T09:16:48.096" v="18466" actId="478"/>
          <ac:spMkLst>
            <pc:docMk/>
            <pc:sldMk cId="3555575787" sldId="552"/>
            <ac:spMk id="6" creationId="{C02EE38B-FC19-E311-7D97-939BD433258E}"/>
          </ac:spMkLst>
        </pc:spChg>
        <pc:spChg chg="del">
          <ac:chgData name="Nguyen Duc Anh" userId="2b56277e-6cc8-43f3-9c42-990c76e886f1" providerId="ADAL" clId="{C264F09E-3071-4FB3-8BBF-77A865CA1406}" dt="2022-06-26T09:16:46.831" v="18465" actId="478"/>
          <ac:spMkLst>
            <pc:docMk/>
            <pc:sldMk cId="3555575787" sldId="552"/>
            <ac:spMk id="9" creationId="{FCC0F317-F1D8-97FF-5339-3A1C27D58684}"/>
          </ac:spMkLst>
        </pc:spChg>
        <pc:spChg chg="add del mod">
          <ac:chgData name="Nguyen Duc Anh" userId="2b56277e-6cc8-43f3-9c42-990c76e886f1" providerId="ADAL" clId="{C264F09E-3071-4FB3-8BBF-77A865CA1406}" dt="2022-06-26T09:17:13.162" v="18486" actId="478"/>
          <ac:spMkLst>
            <pc:docMk/>
            <pc:sldMk cId="3555575787" sldId="552"/>
            <ac:spMk id="10" creationId="{F69713FE-0EE4-632E-419A-E3DC09F6E757}"/>
          </ac:spMkLst>
        </pc:spChg>
        <pc:spChg chg="add del mod">
          <ac:chgData name="Nguyen Duc Anh" userId="2b56277e-6cc8-43f3-9c42-990c76e886f1" providerId="ADAL" clId="{C264F09E-3071-4FB3-8BBF-77A865CA1406}" dt="2022-06-26T09:24:19.421" v="19137" actId="478"/>
          <ac:spMkLst>
            <pc:docMk/>
            <pc:sldMk cId="3555575787" sldId="552"/>
            <ac:spMk id="11" creationId="{3BE5E74C-312C-C0AC-286E-B3C54C38B274}"/>
          </ac:spMkLst>
        </pc:spChg>
        <pc:spChg chg="add del mod">
          <ac:chgData name="Nguyen Duc Anh" userId="2b56277e-6cc8-43f3-9c42-990c76e886f1" providerId="ADAL" clId="{C264F09E-3071-4FB3-8BBF-77A865CA1406}" dt="2022-06-26T09:24:19.908" v="19138" actId="478"/>
          <ac:spMkLst>
            <pc:docMk/>
            <pc:sldMk cId="3555575787" sldId="552"/>
            <ac:spMk id="12" creationId="{2F536323-78A5-5894-9DD4-016D482E248E}"/>
          </ac:spMkLst>
        </pc:spChg>
        <pc:spChg chg="add del mod">
          <ac:chgData name="Nguyen Duc Anh" userId="2b56277e-6cc8-43f3-9c42-990c76e886f1" providerId="ADAL" clId="{C264F09E-3071-4FB3-8BBF-77A865CA1406}" dt="2022-06-26T09:24:20.501" v="19139" actId="478"/>
          <ac:spMkLst>
            <pc:docMk/>
            <pc:sldMk cId="3555575787" sldId="552"/>
            <ac:spMk id="13" creationId="{658F9AF6-AF63-F1F4-D18A-F36EB423EE7D}"/>
          </ac:spMkLst>
        </pc:spChg>
        <pc:spChg chg="add del mod">
          <ac:chgData name="Nguyen Duc Anh" userId="2b56277e-6cc8-43f3-9c42-990c76e886f1" providerId="ADAL" clId="{C264F09E-3071-4FB3-8BBF-77A865CA1406}" dt="2022-06-26T09:24:20.863" v="19140" actId="478"/>
          <ac:spMkLst>
            <pc:docMk/>
            <pc:sldMk cId="3555575787" sldId="552"/>
            <ac:spMk id="14" creationId="{B3BC13C2-03F8-BBC8-D27E-AEC6F12B638C}"/>
          </ac:spMkLst>
        </pc:spChg>
        <pc:spChg chg="add del mod">
          <ac:chgData name="Nguyen Duc Anh" userId="2b56277e-6cc8-43f3-9c42-990c76e886f1" providerId="ADAL" clId="{C264F09E-3071-4FB3-8BBF-77A865CA1406}" dt="2022-06-26T09:18:08.219" v="18584" actId="478"/>
          <ac:spMkLst>
            <pc:docMk/>
            <pc:sldMk cId="3555575787" sldId="552"/>
            <ac:spMk id="15" creationId="{66EDB573-37B0-6A3D-0110-EC10A6E1510C}"/>
          </ac:spMkLst>
        </pc:spChg>
        <pc:spChg chg="add del mod">
          <ac:chgData name="Nguyen Duc Anh" userId="2b56277e-6cc8-43f3-9c42-990c76e886f1" providerId="ADAL" clId="{C264F09E-3071-4FB3-8BBF-77A865CA1406}" dt="2022-06-26T09:18:08.691" v="18585" actId="478"/>
          <ac:spMkLst>
            <pc:docMk/>
            <pc:sldMk cId="3555575787" sldId="552"/>
            <ac:spMk id="16" creationId="{50774526-E8E8-51DF-BBBA-FDF495B87942}"/>
          </ac:spMkLst>
        </pc:spChg>
        <pc:spChg chg="add del mod">
          <ac:chgData name="Nguyen Duc Anh" userId="2b56277e-6cc8-43f3-9c42-990c76e886f1" providerId="ADAL" clId="{C264F09E-3071-4FB3-8BBF-77A865CA1406}" dt="2022-06-26T09:18:09.510" v="18586" actId="478"/>
          <ac:spMkLst>
            <pc:docMk/>
            <pc:sldMk cId="3555575787" sldId="552"/>
            <ac:spMk id="17" creationId="{BE605C65-A618-0D88-52E7-DCB9B648555A}"/>
          </ac:spMkLst>
        </pc:spChg>
        <pc:spChg chg="add del mod">
          <ac:chgData name="Nguyen Duc Anh" userId="2b56277e-6cc8-43f3-9c42-990c76e886f1" providerId="ADAL" clId="{C264F09E-3071-4FB3-8BBF-77A865CA1406}" dt="2022-06-26T09:18:09.819" v="18587" actId="478"/>
          <ac:spMkLst>
            <pc:docMk/>
            <pc:sldMk cId="3555575787" sldId="552"/>
            <ac:spMk id="18" creationId="{86245824-BA6E-597E-A8AF-DACBAC8D2F46}"/>
          </ac:spMkLst>
        </pc:spChg>
        <pc:spChg chg="add mod">
          <ac:chgData name="Nguyen Duc Anh" userId="2b56277e-6cc8-43f3-9c42-990c76e886f1" providerId="ADAL" clId="{C264F09E-3071-4FB3-8BBF-77A865CA1406}" dt="2022-06-26T09:22:19.021" v="18951" actId="1076"/>
          <ac:spMkLst>
            <pc:docMk/>
            <pc:sldMk cId="3555575787" sldId="552"/>
            <ac:spMk id="19" creationId="{12EF1D6F-7A30-760A-6534-30502A066CDB}"/>
          </ac:spMkLst>
        </pc:spChg>
        <pc:spChg chg="add del mod">
          <ac:chgData name="Nguyen Duc Anh" userId="2b56277e-6cc8-43f3-9c42-990c76e886f1" providerId="ADAL" clId="{C264F09E-3071-4FB3-8BBF-77A865CA1406}" dt="2022-06-26T09:24:15.819" v="19135" actId="478"/>
          <ac:spMkLst>
            <pc:docMk/>
            <pc:sldMk cId="3555575787" sldId="552"/>
            <ac:spMk id="20" creationId="{7B5EBB73-0C1E-79B3-1515-B871571432EF}"/>
          </ac:spMkLst>
        </pc:spChg>
        <pc:spChg chg="add del mod">
          <ac:chgData name="Nguyen Duc Anh" userId="2b56277e-6cc8-43f3-9c42-990c76e886f1" providerId="ADAL" clId="{C264F09E-3071-4FB3-8BBF-77A865CA1406}" dt="2022-06-26T09:24:17.352" v="19136" actId="478"/>
          <ac:spMkLst>
            <pc:docMk/>
            <pc:sldMk cId="3555575787" sldId="552"/>
            <ac:spMk id="21" creationId="{0C5C5A98-EAB4-5CD8-CD44-EF104314CB89}"/>
          </ac:spMkLst>
        </pc:spChg>
        <pc:spChg chg="add del">
          <ac:chgData name="Nguyen Duc Anh" userId="2b56277e-6cc8-43f3-9c42-990c76e886f1" providerId="ADAL" clId="{C264F09E-3071-4FB3-8BBF-77A865CA1406}" dt="2022-06-26T09:24:11.869" v="19133" actId="22"/>
          <ac:spMkLst>
            <pc:docMk/>
            <pc:sldMk cId="3555575787" sldId="552"/>
            <ac:spMk id="23" creationId="{398802DC-5A28-061B-DE4C-C0FFD950D028}"/>
          </ac:spMkLst>
        </pc:spChg>
        <pc:spChg chg="add mod">
          <ac:chgData name="Nguyen Duc Anh" userId="2b56277e-6cc8-43f3-9c42-990c76e886f1" providerId="ADAL" clId="{C264F09E-3071-4FB3-8BBF-77A865CA1406}" dt="2022-06-26T09:26:56.738" v="19556" actId="20577"/>
          <ac:spMkLst>
            <pc:docMk/>
            <pc:sldMk cId="3555575787" sldId="552"/>
            <ac:spMk id="24" creationId="{C324BF26-CC7A-99F5-C19C-5D0CF364233C}"/>
          </ac:spMkLst>
        </pc:spChg>
      </pc:sldChg>
      <pc:sldChg chg="add ord">
        <pc:chgData name="Nguyen Duc Anh" userId="2b56277e-6cc8-43f3-9c42-990c76e886f1" providerId="ADAL" clId="{C264F09E-3071-4FB3-8BBF-77A865CA1406}" dt="2022-06-26T09:24:30.523" v="19144"/>
        <pc:sldMkLst>
          <pc:docMk/>
          <pc:sldMk cId="3326231548" sldId="553"/>
        </pc:sldMkLst>
      </pc:sldChg>
      <pc:sldMasterChg chg="delSldLayout">
        <pc:chgData name="Nguyen Duc Anh" userId="2b56277e-6cc8-43f3-9c42-990c76e886f1" providerId="ADAL" clId="{C264F09E-3071-4FB3-8BBF-77A865CA1406}" dt="2022-06-26T09:27:06.445" v="19557" actId="47"/>
        <pc:sldMasterMkLst>
          <pc:docMk/>
          <pc:sldMasterMk cId="0" sldId="2147483648"/>
        </pc:sldMasterMkLst>
        <pc:sldLayoutChg chg="del">
          <pc:chgData name="Nguyen Duc Anh" userId="2b56277e-6cc8-43f3-9c42-990c76e886f1" providerId="ADAL" clId="{C264F09E-3071-4FB3-8BBF-77A865CA1406}" dt="2022-06-26T09:27:06.445" v="19557" actId="47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Nguyen Duc Anh" userId="2b56277e-6cc8-43f3-9c42-990c76e886f1" providerId="ADAL" clId="{C264F09E-3071-4FB3-8BBF-77A865CA1406}" dt="2022-06-21T04:56:02.142" v="0" actId="47"/>
          <pc:sldLayoutMkLst>
            <pc:docMk/>
            <pc:sldMasterMk cId="0" sldId="2147483648"/>
            <pc:sldLayoutMk cId="1095475831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9222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20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95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512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99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8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48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257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73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961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22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048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10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45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49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451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31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029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871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413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392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46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97281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54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575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733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09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74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3864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184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95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257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88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52506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014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338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153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8616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423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10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285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782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1550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5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2700903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4491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4802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8" name="Google Shape;868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4b02c87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4b02c87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514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34324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836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5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BG]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8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68"/>
          <p:cNvSpPr txBox="1">
            <a:spLocks noGrp="1"/>
          </p:cNvSpPr>
          <p:nvPr>
            <p:ph type="body" idx="1"/>
          </p:nvPr>
        </p:nvSpPr>
        <p:spPr>
          <a:xfrm>
            <a:off x="327450" y="8560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" name="Google Shape;21;p68"/>
          <p:cNvSpPr txBox="1">
            <a:spLocks noGrp="1"/>
          </p:cNvSpPr>
          <p:nvPr>
            <p:ph type="body" idx="2"/>
          </p:nvPr>
        </p:nvSpPr>
        <p:spPr>
          <a:xfrm>
            <a:off x="4729900" y="8560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[no BG]">
  <p:cSld name="TWO_OBJECTS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8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78"/>
          <p:cNvSpPr txBox="1">
            <a:spLocks noGrp="1"/>
          </p:cNvSpPr>
          <p:nvPr>
            <p:ph type="body" idx="1"/>
          </p:nvPr>
        </p:nvSpPr>
        <p:spPr>
          <a:xfrm>
            <a:off x="327450" y="869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8" name="Google Shape;48;p78"/>
          <p:cNvSpPr txBox="1">
            <a:spLocks noGrp="1"/>
          </p:cNvSpPr>
          <p:nvPr>
            <p:ph type="body" idx="2"/>
          </p:nvPr>
        </p:nvSpPr>
        <p:spPr>
          <a:xfrm>
            <a:off x="4729900" y="86982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">
  <p:cSld name="TWO_OBJECTS_3_2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9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3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1" name="Google Shape;51;p79"/>
          <p:cNvSpPr txBox="1">
            <a:spLocks noGrp="1"/>
          </p:cNvSpPr>
          <p:nvPr>
            <p:ph type="body" idx="1"/>
          </p:nvPr>
        </p:nvSpPr>
        <p:spPr>
          <a:xfrm>
            <a:off x="327450" y="869800"/>
            <a:ext cx="2666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>
              <a:lnSpc>
                <a:spcPct val="115000"/>
              </a:lnSpc>
              <a:spcBef>
                <a:spcPts val="5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2" name="Google Shape;52;p79"/>
          <p:cNvSpPr txBox="1">
            <a:spLocks noGrp="1"/>
          </p:cNvSpPr>
          <p:nvPr>
            <p:ph type="body" idx="2"/>
          </p:nvPr>
        </p:nvSpPr>
        <p:spPr>
          <a:xfrm>
            <a:off x="6211900" y="869800"/>
            <a:ext cx="2666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115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300"/>
              <a:buFont typeface="Roboto Condensed"/>
              <a:buChar char="•"/>
              <a:defRPr sz="13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3" name="Google Shape;53;p79"/>
          <p:cNvSpPr txBox="1">
            <a:spLocks noGrp="1"/>
          </p:cNvSpPr>
          <p:nvPr>
            <p:ph type="body" idx="3"/>
          </p:nvPr>
        </p:nvSpPr>
        <p:spPr>
          <a:xfrm>
            <a:off x="3248175" y="863750"/>
            <a:ext cx="2711100" cy="3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04800" algn="just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3pPr>
            <a:lvl4pPr marL="182880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5pPr>
            <a:lvl6pPr marL="274320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6pPr>
            <a:lvl7pPr marL="320040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7pPr>
            <a:lvl8pPr marL="365760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200"/>
              <a:buChar char="•"/>
              <a:defRPr/>
            </a:lvl8pPr>
            <a:lvl9pPr marL="411480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2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subtitle">
  <p:cSld name="TWO_OBJECTS_3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0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6" name="Google Shape;56;p80"/>
          <p:cNvSpPr txBox="1">
            <a:spLocks noGrp="1"/>
          </p:cNvSpPr>
          <p:nvPr>
            <p:ph type="body" idx="1"/>
          </p:nvPr>
        </p:nvSpPr>
        <p:spPr>
          <a:xfrm>
            <a:off x="327450" y="945375"/>
            <a:ext cx="41487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 u="none" strike="noStrike" cap="none">
                <a:solidFill>
                  <a:schemeClr val="dk1"/>
                </a:solidFill>
              </a:defRPr>
            </a:lvl1pPr>
            <a:lvl2pPr marL="914400" marR="0" lvl="1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2pPr>
            <a:lvl3pPr marL="1371600" marR="0" lvl="2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3pPr>
            <a:lvl4pPr marL="1828800" marR="0" lvl="3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4pPr>
            <a:lvl5pPr marL="2286000" marR="0" lvl="4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5pPr>
            <a:lvl6pPr marL="2743200" marR="0" lvl="5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6pPr>
            <a:lvl7pPr marL="3200400" marR="0" lvl="6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7pPr>
            <a:lvl8pPr marL="3657600" marR="0" lvl="7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8pPr>
            <a:lvl9pPr marL="4114800" marR="0" lvl="8" indent="-34290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•"/>
              <a:defRPr sz="18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0"/>
          <p:cNvSpPr txBox="1">
            <a:spLocks noGrp="1"/>
          </p:cNvSpPr>
          <p:nvPr>
            <p:ph type="body" idx="2"/>
          </p:nvPr>
        </p:nvSpPr>
        <p:spPr>
          <a:xfrm>
            <a:off x="4729900" y="945375"/>
            <a:ext cx="40803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4290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429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429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Font typeface="Roboto Condensed"/>
              <a:buChar char="•"/>
              <a:defRPr sz="18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8" name="Google Shape;58;p80"/>
          <p:cNvSpPr txBox="1">
            <a:spLocks noGrp="1"/>
          </p:cNvSpPr>
          <p:nvPr>
            <p:ph type="body" idx="3"/>
          </p:nvPr>
        </p:nvSpPr>
        <p:spPr>
          <a:xfrm>
            <a:off x="327450" y="1304775"/>
            <a:ext cx="4148700" cy="3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9" name="Google Shape;59;p80"/>
          <p:cNvSpPr txBox="1">
            <a:spLocks noGrp="1"/>
          </p:cNvSpPr>
          <p:nvPr>
            <p:ph type="body" idx="4"/>
          </p:nvPr>
        </p:nvSpPr>
        <p:spPr>
          <a:xfrm>
            <a:off x="4729900" y="1304775"/>
            <a:ext cx="4080300" cy="3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Right">
  <p:cSld name="TWO_OBJECTS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1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81"/>
          <p:cNvSpPr txBox="1">
            <a:spLocks noGrp="1"/>
          </p:cNvSpPr>
          <p:nvPr>
            <p:ph type="body" idx="1"/>
          </p:nvPr>
        </p:nvSpPr>
        <p:spPr>
          <a:xfrm>
            <a:off x="4729900" y="8611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- Left">
  <p:cSld name="TWO_OBJECTS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2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82"/>
          <p:cNvSpPr txBox="1">
            <a:spLocks noGrp="1"/>
          </p:cNvSpPr>
          <p:nvPr>
            <p:ph type="body" idx="1"/>
          </p:nvPr>
        </p:nvSpPr>
        <p:spPr>
          <a:xfrm>
            <a:off x="327450" y="856075"/>
            <a:ext cx="4148700" cy="3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no BG]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3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ffice Locations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4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84"/>
          <p:cNvSpPr txBox="1"/>
          <p:nvPr/>
        </p:nvSpPr>
        <p:spPr>
          <a:xfrm>
            <a:off x="1569725" y="1619450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Tiger Rock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" name="Google Shape;71;p84"/>
          <p:cNvSpPr txBox="1"/>
          <p:nvPr/>
        </p:nvSpPr>
        <p:spPr>
          <a:xfrm>
            <a:off x="1569725" y="1868138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3012 Lakewood Pointe Drive, Orlando, FL 32817, USA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" name="Google Shape;72;p84"/>
          <p:cNvSpPr txBox="1"/>
          <p:nvPr/>
        </p:nvSpPr>
        <p:spPr>
          <a:xfrm>
            <a:off x="5432800" y="1838738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Ban Vien Company</a:t>
            </a:r>
            <a:endParaRPr sz="12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" name="Google Shape;73;p84"/>
          <p:cNvSpPr txBox="1"/>
          <p:nvPr/>
        </p:nvSpPr>
        <p:spPr>
          <a:xfrm>
            <a:off x="5432800" y="2087425"/>
            <a:ext cx="28776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Copac Square Building, 12 Ton Dan St., Dist 4., HCMC, VN</a:t>
            </a:r>
            <a:endParaRPr sz="900" b="0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" name="Google Shape;74;p84"/>
          <p:cNvSpPr txBox="1"/>
          <p:nvPr/>
        </p:nvSpPr>
        <p:spPr>
          <a:xfrm>
            <a:off x="5432800" y="2314100"/>
            <a:ext cx="14613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(+84) 28 6261 5857</a:t>
            </a:r>
            <a:endParaRPr sz="1000" b="1" i="0" u="none" strike="noStrike" cap="non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" name="Google Shape;75;p84"/>
          <p:cNvSpPr txBox="1"/>
          <p:nvPr/>
        </p:nvSpPr>
        <p:spPr>
          <a:xfrm>
            <a:off x="5587150" y="3439825"/>
            <a:ext cx="16092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e-Future Technology</a:t>
            </a:r>
            <a:endParaRPr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" name="Google Shape;76;p84"/>
          <p:cNvSpPr txBox="1"/>
          <p:nvPr/>
        </p:nvSpPr>
        <p:spPr>
          <a:xfrm>
            <a:off x="5587150" y="3688513"/>
            <a:ext cx="2568900" cy="2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 Kallang Place, #07-01/02/03, Singapore 339156</a:t>
            </a:r>
            <a:endParaRPr sz="900" b="0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end">
  <p:cSld name="Thank You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5"/>
          <p:cNvSpPr txBox="1">
            <a:spLocks noGrp="1"/>
          </p:cNvSpPr>
          <p:nvPr>
            <p:ph type="title"/>
          </p:nvPr>
        </p:nvSpPr>
        <p:spPr>
          <a:xfrm>
            <a:off x="279575" y="2128825"/>
            <a:ext cx="85848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 Condensed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[BG]">
  <p:cSld name="Title Only [BG]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6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[no BG]">
  <p:cSld name="Title Only [BG]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0"/>
          <p:cNvSpPr txBox="1"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and subtitle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1"/>
          <p:cNvSpPr txBox="1">
            <a:spLocks noGrp="1"/>
          </p:cNvSpPr>
          <p:nvPr>
            <p:ph type="ctrTitle"/>
          </p:nvPr>
        </p:nvSpPr>
        <p:spPr>
          <a:xfrm>
            <a:off x="1408200" y="1991175"/>
            <a:ext cx="6327600" cy="741300"/>
          </a:xfrm>
          <a:prstGeom prst="rect">
            <a:avLst/>
          </a:prstGeom>
          <a:noFill/>
          <a:ln>
            <a:noFill/>
          </a:ln>
          <a:effectLst>
            <a:outerShdw blurRad="257175" dist="76200" dir="5400000" algn="bl" rotWithShape="0">
              <a:srgbClr val="000000">
                <a:alpha val="20784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1"/>
          <p:cNvSpPr txBox="1">
            <a:spLocks noGrp="1"/>
          </p:cNvSpPr>
          <p:nvPr>
            <p:ph type="subTitle" idx="1"/>
          </p:nvPr>
        </p:nvSpPr>
        <p:spPr>
          <a:xfrm>
            <a:off x="1408200" y="2656275"/>
            <a:ext cx="6327600" cy="411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686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TITLE_1_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2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data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5"/>
          <p:cNvSpPr txBox="1">
            <a:spLocks noGrp="1"/>
          </p:cNvSpPr>
          <p:nvPr>
            <p:ph type="ctrTitle"/>
          </p:nvPr>
        </p:nvSpPr>
        <p:spPr>
          <a:xfrm>
            <a:off x="1263825" y="1309450"/>
            <a:ext cx="66573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Roboto Condensed"/>
              <a:buNone/>
              <a:defRPr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1">
  <p:cSld name="OBJECT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6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3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9" name="Google Shape;39;p76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i="0" u="none" strike="noStrike" cap="none">
                <a:solidFill>
                  <a:schemeClr val="dk1"/>
                </a:solidFill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Char char="•"/>
              <a:defRPr sz="12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6"/>
          <p:cNvSpPr/>
          <p:nvPr/>
        </p:nvSpPr>
        <p:spPr>
          <a:xfrm>
            <a:off x="405150" y="0"/>
            <a:ext cx="796500" cy="756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Highlight 2">
  <p:cSld name="OBJECT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7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77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i="0" u="none" strike="noStrike" cap="none">
                <a:solidFill>
                  <a:schemeClr val="dk1"/>
                </a:solidFill>
              </a:defRPr>
            </a:lvl1pPr>
            <a:lvl2pPr marL="914400" marR="0" lvl="1" indent="-30480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6pPr>
            <a:lvl7pPr marL="3200400" marR="0" lvl="6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7pPr>
            <a:lvl8pPr marL="3657600" marR="0" lvl="7" indent="-3048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8pPr>
            <a:lvl9pPr marL="4114800" marR="0" lvl="8" indent="-30480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Char char="•"/>
              <a:defRPr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7"/>
          <p:cNvSpPr/>
          <p:nvPr/>
        </p:nvSpPr>
        <p:spPr>
          <a:xfrm rot="5400000">
            <a:off x="-219750" y="487575"/>
            <a:ext cx="515100" cy="75600"/>
          </a:xfrm>
          <a:prstGeom prst="rect">
            <a:avLst/>
          </a:prstGeom>
          <a:solidFill>
            <a:srgbClr val="EFC4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>
            <a:spLocks noGrp="1"/>
          </p:cNvSpPr>
          <p:nvPr>
            <p:ph type="title"/>
          </p:nvPr>
        </p:nvSpPr>
        <p:spPr>
          <a:xfrm>
            <a:off x="327454" y="191787"/>
            <a:ext cx="8482800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3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64"/>
          <p:cNvSpPr txBox="1">
            <a:spLocks noGrp="1"/>
          </p:cNvSpPr>
          <p:nvPr>
            <p:ph type="body" idx="1"/>
          </p:nvPr>
        </p:nvSpPr>
        <p:spPr>
          <a:xfrm>
            <a:off x="327450" y="855925"/>
            <a:ext cx="8482800" cy="38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plusplus.com/Lockab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7;p1">
            <a:extLst>
              <a:ext uri="{FF2B5EF4-FFF2-40B4-BE49-F238E27FC236}">
                <a16:creationId xmlns:a16="http://schemas.microsoft.com/office/drawing/2014/main" id="{C0037669-395C-7327-3792-95891F2FC397}"/>
              </a:ext>
            </a:extLst>
          </p:cNvPr>
          <p:cNvSpPr txBox="1">
            <a:spLocks/>
          </p:cNvSpPr>
          <p:nvPr/>
        </p:nvSpPr>
        <p:spPr>
          <a:xfrm>
            <a:off x="2290237" y="1808485"/>
            <a:ext cx="4022072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oboto Condensed"/>
              <a:buNone/>
              <a:defRPr sz="34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dirty="0"/>
              <a:t>SYSTEMC PROCESS</a:t>
            </a:r>
          </a:p>
        </p:txBody>
      </p:sp>
      <p:sp>
        <p:nvSpPr>
          <p:cNvPr id="7" name="Google Shape;88;p1">
            <a:extLst>
              <a:ext uri="{FF2B5EF4-FFF2-40B4-BE49-F238E27FC236}">
                <a16:creationId xmlns:a16="http://schemas.microsoft.com/office/drawing/2014/main" id="{C5BED6E0-5886-2CE9-1307-6FE0107DBCB2}"/>
              </a:ext>
            </a:extLst>
          </p:cNvPr>
          <p:cNvSpPr txBox="1">
            <a:spLocks/>
          </p:cNvSpPr>
          <p:nvPr/>
        </p:nvSpPr>
        <p:spPr>
          <a:xfrm>
            <a:off x="2290237" y="2159229"/>
            <a:ext cx="3579621" cy="52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>
              <a:lnSpc>
                <a:spcPct val="90000"/>
              </a:lnSpc>
              <a:spcBef>
                <a:spcPts val="800"/>
              </a:spcBef>
              <a:buSzPts val="1700"/>
            </a:pPr>
            <a:r>
              <a:rPr lang="en-US" dirty="0">
                <a:latin typeface="+mj-lt"/>
                <a:ea typeface="Libre Baskerville"/>
                <a:cs typeface="Libre Baskerville"/>
                <a:sym typeface="Libre Baskerville"/>
              </a:rPr>
              <a:t>[MCU Modelling Team]  [Anh-Duc Nguyen]</a:t>
            </a:r>
          </a:p>
        </p:txBody>
      </p:sp>
    </p:spTree>
    <p:extLst>
      <p:ext uri="{BB962C8B-B14F-4D97-AF65-F5344CB8AC3E}">
        <p14:creationId xmlns:p14="http://schemas.microsoft.com/office/powerpoint/2010/main" val="209761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10F311-D01B-4B6D-AEC0-ED60A3E29416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vi-VN" sz="1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AC8875-D962-40F3-8D44-F80BC6356E84}"/>
              </a:ext>
            </a:extLst>
          </p:cNvPr>
          <p:cNvSpPr txBox="1">
            <a:spLocks/>
          </p:cNvSpPr>
          <p:nvPr/>
        </p:nvSpPr>
        <p:spPr>
          <a:xfrm>
            <a:off x="-145200" y="539987"/>
            <a:ext cx="278172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u="sng" dirty="0">
                <a:solidFill>
                  <a:srgbClr val="000000"/>
                </a:solidFill>
                <a:latin typeface="+mn-lt"/>
              </a:rPr>
              <a:t>Example:</a:t>
            </a:r>
            <a:endParaRPr lang="vi-VN" u="sng" dirty="0">
              <a:latin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F1EB15-C64F-4058-8889-74063BAE76C2}"/>
              </a:ext>
            </a:extLst>
          </p:cNvPr>
          <p:cNvSpPr txBox="1">
            <a:spLocks/>
          </p:cNvSpPr>
          <p:nvPr/>
        </p:nvSpPr>
        <p:spPr>
          <a:xfrm>
            <a:off x="75990" y="1024000"/>
            <a:ext cx="5143710" cy="336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800" b="1" u="sng" dirty="0">
                <a:solidFill>
                  <a:srgbClr val="000000"/>
                </a:solidFill>
                <a:latin typeface="+mn-lt"/>
              </a:rPr>
              <a:t>Module:</a:t>
            </a:r>
          </a:p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clock;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    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800" u="sng" dirty="0">
              <a:latin typeface="+mn-lt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9BDA089-9C29-430C-9FDF-87890C577D69}"/>
              </a:ext>
            </a:extLst>
          </p:cNvPr>
          <p:cNvSpPr txBox="1">
            <a:spLocks/>
          </p:cNvSpPr>
          <p:nvPr/>
        </p:nvSpPr>
        <p:spPr>
          <a:xfrm>
            <a:off x="5334210" y="1026920"/>
            <a:ext cx="3733800" cy="3368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9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sc_main (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2B91AF"/>
                </a:solidFill>
                <a:latin typeface="Consolas" panose="020B0609020204030204" pitchFamily="49" charset="0"/>
              </a:rPr>
              <a:t>sc_clock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Clock (</a:t>
            </a:r>
            <a:r>
              <a:rPr lang="en-US" sz="900" dirty="0">
                <a:solidFill>
                  <a:srgbClr val="A31515"/>
                </a:solidFill>
                <a:latin typeface="Consolas" panose="020B0609020204030204" pitchFamily="49" charset="0"/>
              </a:rPr>
              <a:t>"clock"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1, </a:t>
            </a:r>
            <a:r>
              <a:rPr lang="en-US" sz="900" dirty="0">
                <a:solidFill>
                  <a:srgbClr val="2F4F4F"/>
                </a:solidFill>
                <a:latin typeface="Consolas" panose="020B0609020204030204" pitchFamily="49" charset="0"/>
              </a:rPr>
              <a:t>SC_NS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, 0.5);</a:t>
            </a:r>
          </a:p>
          <a:p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9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* Example_Moudle_instance =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9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900" dirty="0">
                <a:solidFill>
                  <a:srgbClr val="A31515"/>
                </a:solidFill>
                <a:latin typeface="Consolas" panose="020B0609020204030204" pitchFamily="49" charset="0"/>
              </a:rPr>
              <a:t>"Example_Moudle_instance"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Example_Moudle_instance-&gt;clock </a:t>
            </a:r>
            <a:r>
              <a:rPr lang="vi-VN" sz="900" dirty="0">
                <a:solidFill>
                  <a:srgbClr val="008080"/>
                </a:solidFill>
                <a:latin typeface="Consolas" panose="020B0609020204030204" pitchFamily="49" charset="0"/>
              </a:rPr>
              <a:t>(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Clock</a:t>
            </a:r>
            <a:r>
              <a:rPr lang="vi-VN" sz="900" dirty="0">
                <a:solidFill>
                  <a:srgbClr val="008080"/>
                </a:solidFill>
                <a:latin typeface="Consolas" panose="020B0609020204030204" pitchFamily="49" charset="0"/>
              </a:rPr>
              <a:t>)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(5, </a:t>
            </a:r>
            <a:r>
              <a:rPr lang="en-US" sz="900" dirty="0">
                <a:solidFill>
                  <a:srgbClr val="2F4F4F"/>
                </a:solidFill>
                <a:latin typeface="Consolas" panose="020B0609020204030204" pitchFamily="49" charset="0"/>
              </a:rPr>
              <a:t>SC_NS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sc_stop ();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286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014BFA8-C792-4120-5D2E-FCBEEFBFA7C9}"/>
              </a:ext>
            </a:extLst>
          </p:cNvPr>
          <p:cNvGrpSpPr/>
          <p:nvPr/>
        </p:nvGrpSpPr>
        <p:grpSpPr>
          <a:xfrm>
            <a:off x="7501472" y="2448639"/>
            <a:ext cx="1619395" cy="246221"/>
            <a:chOff x="7589521" y="1467332"/>
            <a:chExt cx="1240370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18A3D7-1E7D-AB38-FC4D-0D8E0D411BEF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0D2ABA-620D-2BFB-4983-A73E7CD69BCA}"/>
                </a:ext>
              </a:extLst>
            </p:cNvPr>
            <p:cNvSpPr txBox="1"/>
            <p:nvPr/>
          </p:nvSpPr>
          <p:spPr>
            <a:xfrm>
              <a:off x="8574259" y="1467332"/>
              <a:ext cx="2556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F29CA9-CAB7-1588-6FAF-1A8CFF77DBA8}"/>
              </a:ext>
            </a:extLst>
          </p:cNvPr>
          <p:cNvSpPr txBox="1"/>
          <p:nvPr/>
        </p:nvSpPr>
        <p:spPr>
          <a:xfrm>
            <a:off x="7335129" y="1618440"/>
            <a:ext cx="1854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 go first, T1 take mutex, </a:t>
            </a:r>
          </a:p>
          <a:p>
            <a:r>
              <a:rPr lang="en-US" sz="1100" dirty="0"/>
              <a:t>T2,4 wait mutex</a:t>
            </a:r>
          </a:p>
        </p:txBody>
      </p:sp>
    </p:spTree>
    <p:extLst>
      <p:ext uri="{BB962C8B-B14F-4D97-AF65-F5344CB8AC3E}">
        <p14:creationId xmlns:p14="http://schemas.microsoft.com/office/powerpoint/2010/main" val="37150334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014BFA8-C792-4120-5D2E-FCBEEFBFA7C9}"/>
              </a:ext>
            </a:extLst>
          </p:cNvPr>
          <p:cNvGrpSpPr/>
          <p:nvPr/>
        </p:nvGrpSpPr>
        <p:grpSpPr>
          <a:xfrm>
            <a:off x="7501472" y="2448639"/>
            <a:ext cx="1619395" cy="246221"/>
            <a:chOff x="7589521" y="1467332"/>
            <a:chExt cx="1240370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18A3D7-1E7D-AB38-FC4D-0D8E0D411BEF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0D2ABA-620D-2BFB-4983-A73E7CD69BCA}"/>
                </a:ext>
              </a:extLst>
            </p:cNvPr>
            <p:cNvSpPr txBox="1"/>
            <p:nvPr/>
          </p:nvSpPr>
          <p:spPr>
            <a:xfrm>
              <a:off x="8574259" y="1467332"/>
              <a:ext cx="2556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F29CA9-CAB7-1588-6FAF-1A8CFF77DBA8}"/>
              </a:ext>
            </a:extLst>
          </p:cNvPr>
          <p:cNvSpPr txBox="1"/>
          <p:nvPr/>
        </p:nvSpPr>
        <p:spPr>
          <a:xfrm>
            <a:off x="7335129" y="1618440"/>
            <a:ext cx="1854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T1 go first, T1 take mutex, </a:t>
            </a:r>
          </a:p>
          <a:p>
            <a:r>
              <a:rPr lang="en-US" sz="1100" dirty="0"/>
              <a:t>T2,4 wait mutex</a:t>
            </a:r>
          </a:p>
        </p:txBody>
      </p:sp>
    </p:spTree>
    <p:extLst>
      <p:ext uri="{BB962C8B-B14F-4D97-AF65-F5344CB8AC3E}">
        <p14:creationId xmlns:p14="http://schemas.microsoft.com/office/powerpoint/2010/main" val="4231648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014BFA8-C792-4120-5D2E-FCBEEFBFA7C9}"/>
              </a:ext>
            </a:extLst>
          </p:cNvPr>
          <p:cNvGrpSpPr/>
          <p:nvPr/>
        </p:nvGrpSpPr>
        <p:grpSpPr>
          <a:xfrm>
            <a:off x="7500572" y="2709802"/>
            <a:ext cx="1619395" cy="246221"/>
            <a:chOff x="7589521" y="1467332"/>
            <a:chExt cx="1240370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18A3D7-1E7D-AB38-FC4D-0D8E0D411BEF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0D2ABA-620D-2BFB-4983-A73E7CD69BCA}"/>
                </a:ext>
              </a:extLst>
            </p:cNvPr>
            <p:cNvSpPr txBox="1"/>
            <p:nvPr/>
          </p:nvSpPr>
          <p:spPr>
            <a:xfrm>
              <a:off x="8574259" y="1467332"/>
              <a:ext cx="2556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T1(10NS)</a:t>
            </a:r>
          </a:p>
        </p:txBody>
      </p:sp>
    </p:spTree>
    <p:extLst>
      <p:ext uri="{BB962C8B-B14F-4D97-AF65-F5344CB8AC3E}">
        <p14:creationId xmlns:p14="http://schemas.microsoft.com/office/powerpoint/2010/main" val="41502080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014BFA8-C792-4120-5D2E-FCBEEFBFA7C9}"/>
              </a:ext>
            </a:extLst>
          </p:cNvPr>
          <p:cNvGrpSpPr/>
          <p:nvPr/>
        </p:nvGrpSpPr>
        <p:grpSpPr>
          <a:xfrm>
            <a:off x="7482405" y="2448639"/>
            <a:ext cx="1619393" cy="246221"/>
            <a:chOff x="7589521" y="1467332"/>
            <a:chExt cx="1240368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18A3D7-1E7D-AB38-FC4D-0D8E0D411BEF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0D2ABA-620D-2BFB-4983-A73E7CD69BCA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T1(10NS)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F2013-30AC-8EF0-1197-F1629247EA14}"/>
              </a:ext>
            </a:extLst>
          </p:cNvPr>
          <p:cNvSpPr txBox="1"/>
          <p:nvPr/>
        </p:nvSpPr>
        <p:spPr>
          <a:xfrm>
            <a:off x="7202130" y="1795411"/>
            <a:ext cx="1975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Now, mutex was locked by T1</a:t>
            </a:r>
          </a:p>
        </p:txBody>
      </p:sp>
    </p:spTree>
    <p:extLst>
      <p:ext uri="{BB962C8B-B14F-4D97-AF65-F5344CB8AC3E}">
        <p14:creationId xmlns:p14="http://schemas.microsoft.com/office/powerpoint/2010/main" val="23552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014BFA8-C792-4120-5D2E-FCBEEFBFA7C9}"/>
              </a:ext>
            </a:extLst>
          </p:cNvPr>
          <p:cNvGrpSpPr/>
          <p:nvPr/>
        </p:nvGrpSpPr>
        <p:grpSpPr>
          <a:xfrm>
            <a:off x="7482405" y="2448639"/>
            <a:ext cx="1619393" cy="246221"/>
            <a:chOff x="7589521" y="1467332"/>
            <a:chExt cx="1240368" cy="2462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18A3D7-1E7D-AB38-FC4D-0D8E0D411BEF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F0D2ABA-620D-2BFB-4983-A73E7CD69BCA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T1(10NS)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F2013-30AC-8EF0-1197-F1629247EA14}"/>
              </a:ext>
            </a:extLst>
          </p:cNvPr>
          <p:cNvSpPr txBox="1"/>
          <p:nvPr/>
        </p:nvSpPr>
        <p:spPr>
          <a:xfrm>
            <a:off x="7202130" y="1795411"/>
            <a:ext cx="197522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Now, mutex was locked by T1</a:t>
            </a:r>
          </a:p>
        </p:txBody>
      </p:sp>
    </p:spTree>
    <p:extLst>
      <p:ext uri="{BB962C8B-B14F-4D97-AF65-F5344CB8AC3E}">
        <p14:creationId xmlns:p14="http://schemas.microsoft.com/office/powerpoint/2010/main" val="12495104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T1(10NS)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F2013-30AC-8EF0-1197-F1629247EA14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</p:spTree>
    <p:extLst>
      <p:ext uri="{BB962C8B-B14F-4D97-AF65-F5344CB8AC3E}">
        <p14:creationId xmlns:p14="http://schemas.microsoft.com/office/powerpoint/2010/main" val="11865614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89868" y="298510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F2013-30AC-8EF0-1197-F1629247EA14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2D9A9A-5095-DC0A-1744-EDA4F611F704}"/>
              </a:ext>
            </a:extLst>
          </p:cNvPr>
          <p:cNvCxnSpPr>
            <a:cxnSpLocks/>
          </p:cNvCxnSpPr>
          <p:nvPr/>
        </p:nvCxnSpPr>
        <p:spPr>
          <a:xfrm flipH="1">
            <a:off x="8189740" y="3140439"/>
            <a:ext cx="384634" cy="68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B25302-6DDF-3585-2FC9-4F86DEABB077}"/>
              </a:ext>
            </a:extLst>
          </p:cNvPr>
          <p:cNvSpPr txBox="1"/>
          <p:nvPr/>
        </p:nvSpPr>
        <p:spPr>
          <a:xfrm>
            <a:off x="7492591" y="3825936"/>
            <a:ext cx="1416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Notify T2,T4,T3</a:t>
            </a:r>
          </a:p>
        </p:txBody>
      </p:sp>
    </p:spTree>
    <p:extLst>
      <p:ext uri="{BB962C8B-B14F-4D97-AF65-F5344CB8AC3E}">
        <p14:creationId xmlns:p14="http://schemas.microsoft.com/office/powerpoint/2010/main" val="19207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89868" y="298510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22D9A9A-5095-DC0A-1744-EDA4F611F704}"/>
              </a:ext>
            </a:extLst>
          </p:cNvPr>
          <p:cNvCxnSpPr>
            <a:cxnSpLocks/>
          </p:cNvCxnSpPr>
          <p:nvPr/>
        </p:nvCxnSpPr>
        <p:spPr>
          <a:xfrm flipH="1">
            <a:off x="8189740" y="3140439"/>
            <a:ext cx="384634" cy="68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8B25302-6DDF-3585-2FC9-4F86DEABB077}"/>
              </a:ext>
            </a:extLst>
          </p:cNvPr>
          <p:cNvSpPr txBox="1"/>
          <p:nvPr/>
        </p:nvSpPr>
        <p:spPr>
          <a:xfrm>
            <a:off x="7492591" y="3825936"/>
            <a:ext cx="1416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Notify T2,T4,T3</a:t>
            </a:r>
          </a:p>
        </p:txBody>
      </p:sp>
    </p:spTree>
    <p:extLst>
      <p:ext uri="{BB962C8B-B14F-4D97-AF65-F5344CB8AC3E}">
        <p14:creationId xmlns:p14="http://schemas.microsoft.com/office/powerpoint/2010/main" val="19594230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89392" y="3135560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3781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89392" y="3135560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T2,T4,T3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3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96AF46-3A91-4771-BDCF-5DE79FBBD65E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7FDB1F9-9FB5-4D23-A35D-68B29EDF01E7}"/>
              </a:ext>
            </a:extLst>
          </p:cNvPr>
          <p:cNvGrpSpPr/>
          <p:nvPr/>
        </p:nvGrpSpPr>
        <p:grpSpPr>
          <a:xfrm>
            <a:off x="1432814" y="1201776"/>
            <a:ext cx="5401268" cy="771454"/>
            <a:chOff x="1387094" y="1056996"/>
            <a:chExt cx="5401268" cy="77145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BF77AB7-C7A6-420A-B6D8-17BE6B737972}"/>
                </a:ext>
              </a:extLst>
            </p:cNvPr>
            <p:cNvGrpSpPr/>
            <p:nvPr/>
          </p:nvGrpSpPr>
          <p:grpSpPr>
            <a:xfrm>
              <a:off x="2187787" y="1056996"/>
              <a:ext cx="4600575" cy="349204"/>
              <a:chOff x="152400" y="1760220"/>
              <a:chExt cx="5524499" cy="579120"/>
            </a:xfrm>
          </p:grpSpPr>
          <p:cxnSp>
            <p:nvCxnSpPr>
              <p:cNvPr id="3" name="Connector: Elbow 2">
                <a:extLst>
                  <a:ext uri="{FF2B5EF4-FFF2-40B4-BE49-F238E27FC236}">
                    <a16:creationId xmlns:a16="http://schemas.microsoft.com/office/drawing/2014/main" id="{80AF54B7-1F5F-47F6-83FA-F3D710F4E9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00" y="1760220"/>
                <a:ext cx="1104900" cy="57912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or: Elbow 14">
                <a:extLst>
                  <a:ext uri="{FF2B5EF4-FFF2-40B4-BE49-F238E27FC236}">
                    <a16:creationId xmlns:a16="http://schemas.microsoft.com/office/drawing/2014/main" id="{2CC875DA-34E1-417F-99F2-4D01C657D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7300" y="1760220"/>
                <a:ext cx="1104900" cy="57912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4E227E86-E2BE-49D5-A425-2672652ACF9E}"/>
                  </a:ext>
                </a:extLst>
              </p:cNvPr>
              <p:cNvCxnSpPr/>
              <p:nvPr/>
            </p:nvCxnSpPr>
            <p:spPr>
              <a:xfrm>
                <a:off x="1257300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334F19D5-A7BA-42E6-B63C-4F883EE787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00" y="1760220"/>
                <a:ext cx="1104900" cy="57912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F4DB125E-F956-4B96-9284-C991D7794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7100" y="1760220"/>
                <a:ext cx="1104900" cy="57912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57B54AD-CDD7-44A2-8D19-4E19F2302EBE}"/>
                  </a:ext>
                </a:extLst>
              </p:cNvPr>
              <p:cNvCxnSpPr/>
              <p:nvPr/>
            </p:nvCxnSpPr>
            <p:spPr>
              <a:xfrm>
                <a:off x="3467100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A0FECFB-F227-486E-9EF6-36036F2E3AAB}"/>
                  </a:ext>
                </a:extLst>
              </p:cNvPr>
              <p:cNvCxnSpPr/>
              <p:nvPr/>
            </p:nvCxnSpPr>
            <p:spPr>
              <a:xfrm>
                <a:off x="2362200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FBC6F883-F602-48A0-8625-2AB39FC1D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1999" y="1760220"/>
                <a:ext cx="1104900" cy="579120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B6BD41F-9AA9-40AA-810B-47845E640508}"/>
                  </a:ext>
                </a:extLst>
              </p:cNvPr>
              <p:cNvCxnSpPr/>
              <p:nvPr/>
            </p:nvCxnSpPr>
            <p:spPr>
              <a:xfrm>
                <a:off x="5676899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ADECC17-156F-45A8-A4A9-3559FC9D4240}"/>
                  </a:ext>
                </a:extLst>
              </p:cNvPr>
              <p:cNvCxnSpPr/>
              <p:nvPr/>
            </p:nvCxnSpPr>
            <p:spPr>
              <a:xfrm>
                <a:off x="4571999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500283-F5D0-4ED7-BBAD-7ED39A99AC18}"/>
                  </a:ext>
                </a:extLst>
              </p:cNvPr>
              <p:cNvCxnSpPr/>
              <p:nvPr/>
            </p:nvCxnSpPr>
            <p:spPr>
              <a:xfrm>
                <a:off x="152400" y="1760220"/>
                <a:ext cx="0" cy="57912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034D56-30C8-4266-99B0-D3E43F8F06C7}"/>
                </a:ext>
              </a:extLst>
            </p:cNvPr>
            <p:cNvSpPr txBox="1"/>
            <p:nvPr/>
          </p:nvSpPr>
          <p:spPr>
            <a:xfrm>
              <a:off x="1387094" y="1056996"/>
              <a:ext cx="5934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clock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BF3430F-2FED-44E4-9D5E-49F462FC95C7}"/>
                </a:ext>
              </a:extLst>
            </p:cNvPr>
            <p:cNvCxnSpPr/>
            <p:nvPr/>
          </p:nvCxnSpPr>
          <p:spPr>
            <a:xfrm>
              <a:off x="2171701" y="1520673"/>
              <a:ext cx="9201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775317-4327-411E-B625-372C2B92AC56}"/>
                </a:ext>
              </a:extLst>
            </p:cNvPr>
            <p:cNvSpPr txBox="1"/>
            <p:nvPr/>
          </p:nvSpPr>
          <p:spPr>
            <a:xfrm>
              <a:off x="2364697" y="1520673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1NS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7CCB772-CE94-49CB-B4FF-98413B8C5AB9}"/>
                </a:ext>
              </a:extLst>
            </p:cNvPr>
            <p:cNvCxnSpPr/>
            <p:nvPr/>
          </p:nvCxnSpPr>
          <p:spPr>
            <a:xfrm>
              <a:off x="3091816" y="1520673"/>
              <a:ext cx="9201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6CA7966-A0B6-4086-8DB3-F8784C902B9F}"/>
                </a:ext>
              </a:extLst>
            </p:cNvPr>
            <p:cNvSpPr txBox="1"/>
            <p:nvPr/>
          </p:nvSpPr>
          <p:spPr>
            <a:xfrm>
              <a:off x="3284812" y="1520673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1NS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9523715-A13A-4AE5-B31F-C44AD77B9559}"/>
                </a:ext>
              </a:extLst>
            </p:cNvPr>
            <p:cNvCxnSpPr/>
            <p:nvPr/>
          </p:nvCxnSpPr>
          <p:spPr>
            <a:xfrm>
              <a:off x="4011931" y="1520673"/>
              <a:ext cx="9201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EB6555-4915-4FA1-BBAE-AFD481576F9D}"/>
                </a:ext>
              </a:extLst>
            </p:cNvPr>
            <p:cNvSpPr txBox="1"/>
            <p:nvPr/>
          </p:nvSpPr>
          <p:spPr>
            <a:xfrm>
              <a:off x="4204927" y="1520673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1NS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BBC302-FD04-434B-A958-CCC27213A55E}"/>
                </a:ext>
              </a:extLst>
            </p:cNvPr>
            <p:cNvCxnSpPr/>
            <p:nvPr/>
          </p:nvCxnSpPr>
          <p:spPr>
            <a:xfrm>
              <a:off x="4932046" y="1520673"/>
              <a:ext cx="9201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D5EE2D5-9B41-4CC8-AE20-AD082FC61558}"/>
                </a:ext>
              </a:extLst>
            </p:cNvPr>
            <p:cNvSpPr txBox="1"/>
            <p:nvPr/>
          </p:nvSpPr>
          <p:spPr>
            <a:xfrm>
              <a:off x="5125042" y="1520673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1NS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7BE40C8-5C9D-48D3-ABB4-147E4882178F}"/>
                </a:ext>
              </a:extLst>
            </p:cNvPr>
            <p:cNvCxnSpPr/>
            <p:nvPr/>
          </p:nvCxnSpPr>
          <p:spPr>
            <a:xfrm>
              <a:off x="5852161" y="1520673"/>
              <a:ext cx="92011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AEB3C9-4BC8-4B04-BC72-858B2B80EA95}"/>
                </a:ext>
              </a:extLst>
            </p:cNvPr>
            <p:cNvSpPr txBox="1"/>
            <p:nvPr/>
          </p:nvSpPr>
          <p:spPr>
            <a:xfrm>
              <a:off x="6045157" y="1520673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dirty="0"/>
                <a:t>1NS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57589196-0A51-4251-86B4-4C80DA67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96" y="2695846"/>
            <a:ext cx="2691281" cy="195995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4086210-C137-41D7-BA47-1F898712F26A}"/>
              </a:ext>
            </a:extLst>
          </p:cNvPr>
          <p:cNvSpPr txBox="1"/>
          <p:nvPr/>
        </p:nvSpPr>
        <p:spPr>
          <a:xfrm>
            <a:off x="6163974" y="238806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u="sng" dirty="0"/>
              <a:t>OUTPUT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E844832B-2285-4CD7-AF65-9F00EAFEF5F9}"/>
              </a:ext>
            </a:extLst>
          </p:cNvPr>
          <p:cNvSpPr txBox="1">
            <a:spLocks/>
          </p:cNvSpPr>
          <p:nvPr/>
        </p:nvSpPr>
        <p:spPr>
          <a:xfrm>
            <a:off x="160402" y="2587967"/>
            <a:ext cx="3897249" cy="17801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    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vi-VN" sz="800" dirty="0">
              <a:latin typeface="+mn-lt"/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B3FE1B-557F-4C94-B44E-FE57E2DF5EAB}"/>
              </a:ext>
            </a:extLst>
          </p:cNvPr>
          <p:cNvCxnSpPr/>
          <p:nvPr/>
        </p:nvCxnSpPr>
        <p:spPr>
          <a:xfrm>
            <a:off x="2233507" y="1333500"/>
            <a:ext cx="2937255" cy="1676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5C45C30-1F89-4123-826C-69474A3A1909}"/>
              </a:ext>
            </a:extLst>
          </p:cNvPr>
          <p:cNvCxnSpPr>
            <a:cxnSpLocks/>
          </p:cNvCxnSpPr>
          <p:nvPr/>
        </p:nvCxnSpPr>
        <p:spPr>
          <a:xfrm>
            <a:off x="3160986" y="1353168"/>
            <a:ext cx="2091884" cy="2124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5C0220D-0567-42A7-8D79-1E1CF14B90CB}"/>
              </a:ext>
            </a:extLst>
          </p:cNvPr>
          <p:cNvCxnSpPr>
            <a:cxnSpLocks/>
          </p:cNvCxnSpPr>
          <p:nvPr/>
        </p:nvCxnSpPr>
        <p:spPr>
          <a:xfrm>
            <a:off x="4073736" y="1333500"/>
            <a:ext cx="1167646" cy="24523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5C02DB4-62F7-47C0-A91E-51DD333DFF36}"/>
              </a:ext>
            </a:extLst>
          </p:cNvPr>
          <p:cNvCxnSpPr>
            <a:cxnSpLocks/>
          </p:cNvCxnSpPr>
          <p:nvPr/>
        </p:nvCxnSpPr>
        <p:spPr>
          <a:xfrm>
            <a:off x="5001066" y="1376378"/>
            <a:ext cx="239378" cy="2717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220F8FF-842B-485D-A617-619BB586CAF1}"/>
              </a:ext>
            </a:extLst>
          </p:cNvPr>
          <p:cNvCxnSpPr>
            <a:cxnSpLocks/>
          </p:cNvCxnSpPr>
          <p:nvPr/>
        </p:nvCxnSpPr>
        <p:spPr>
          <a:xfrm flipH="1">
            <a:off x="5511129" y="1333500"/>
            <a:ext cx="410051" cy="29184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Left Brace 61">
            <a:extLst>
              <a:ext uri="{FF2B5EF4-FFF2-40B4-BE49-F238E27FC236}">
                <a16:creationId xmlns:a16="http://schemas.microsoft.com/office/drawing/2014/main" id="{6A523AE4-0E8C-489B-9202-7F6C9260A702}"/>
              </a:ext>
            </a:extLst>
          </p:cNvPr>
          <p:cNvSpPr/>
          <p:nvPr/>
        </p:nvSpPr>
        <p:spPr>
          <a:xfrm>
            <a:off x="5151120" y="2792739"/>
            <a:ext cx="69481" cy="524938"/>
          </a:xfrm>
          <a:prstGeom prst="leftBrac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1DE8850-6461-4EDE-A3EB-5788CDBCB67C}"/>
              </a:ext>
            </a:extLst>
          </p:cNvPr>
          <p:cNvSpPr/>
          <p:nvPr/>
        </p:nvSpPr>
        <p:spPr>
          <a:xfrm>
            <a:off x="6297590" y="3055208"/>
            <a:ext cx="1673521" cy="2624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196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10539" y="244863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237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7" y="2700586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2499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7" y="2700586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</p:spTree>
    <p:extLst>
      <p:ext uri="{BB962C8B-B14F-4D97-AF65-F5344CB8AC3E}">
        <p14:creationId xmlns:p14="http://schemas.microsoft.com/office/powerpoint/2010/main" val="13015692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4" y="2467366"/>
            <a:ext cx="1725191" cy="246221"/>
            <a:chOff x="7589521" y="1467332"/>
            <a:chExt cx="1321404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3366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T2,4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</p:spTree>
    <p:extLst>
      <p:ext uri="{BB962C8B-B14F-4D97-AF65-F5344CB8AC3E}">
        <p14:creationId xmlns:p14="http://schemas.microsoft.com/office/powerpoint/2010/main" val="18035101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4" y="2467366"/>
            <a:ext cx="1725191" cy="246221"/>
            <a:chOff x="7589521" y="1467332"/>
            <a:chExt cx="1321404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3366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T2,4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</p:spTree>
    <p:extLst>
      <p:ext uri="{BB962C8B-B14F-4D97-AF65-F5344CB8AC3E}">
        <p14:creationId xmlns:p14="http://schemas.microsoft.com/office/powerpoint/2010/main" val="41203589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4" y="2467366"/>
            <a:ext cx="1725191" cy="246221"/>
            <a:chOff x="7589521" y="1467332"/>
            <a:chExt cx="1321404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3366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T2,4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53CA4A-3D92-7F90-D478-63DF3E7C51D7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</p:spTree>
    <p:extLst>
      <p:ext uri="{BB962C8B-B14F-4D97-AF65-F5344CB8AC3E}">
        <p14:creationId xmlns:p14="http://schemas.microsoft.com/office/powerpoint/2010/main" val="1909789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7" y="300455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B0809-338A-F176-86B1-E761DF707AC4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</p:spTree>
    <p:extLst>
      <p:ext uri="{BB962C8B-B14F-4D97-AF65-F5344CB8AC3E}">
        <p14:creationId xmlns:p14="http://schemas.microsoft.com/office/powerpoint/2010/main" val="2592874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7" y="300455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B0809-338A-F176-86B1-E761DF707AC4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</p:spTree>
    <p:extLst>
      <p:ext uri="{BB962C8B-B14F-4D97-AF65-F5344CB8AC3E}">
        <p14:creationId xmlns:p14="http://schemas.microsoft.com/office/powerpoint/2010/main" val="6177916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5766890-DDB1-9E36-0A36-ED753507058D}"/>
              </a:ext>
            </a:extLst>
          </p:cNvPr>
          <p:cNvGrpSpPr/>
          <p:nvPr/>
        </p:nvGrpSpPr>
        <p:grpSpPr>
          <a:xfrm>
            <a:off x="7524607" y="3004559"/>
            <a:ext cx="1619393" cy="246221"/>
            <a:chOff x="7589521" y="1467332"/>
            <a:chExt cx="1240368" cy="24622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0FFE970-DCEC-24FC-E52C-784080E83855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89A252E-AC19-188F-1FDC-CBE0CE266608}"/>
                </a:ext>
              </a:extLst>
            </p:cNvPr>
            <p:cNvSpPr txBox="1"/>
            <p:nvPr/>
          </p:nvSpPr>
          <p:spPr>
            <a:xfrm>
              <a:off x="8574258" y="1467332"/>
              <a:ext cx="2556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T3(10 NS)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5C593-0684-FF82-A89E-A6DBA3832DBC}"/>
              </a:ext>
            </a:extLst>
          </p:cNvPr>
          <p:cNvSpPr/>
          <p:nvPr/>
        </p:nvSpPr>
        <p:spPr>
          <a:xfrm>
            <a:off x="369575" y="396035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6416" marR="3362" indent="-158432" algn="ctr">
              <a:lnSpc>
                <a:spcPts val="1635"/>
              </a:lnSpc>
              <a:spcBef>
                <a:spcPts val="328"/>
              </a:spcBef>
            </a:pP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Ad</a:t>
            </a:r>
            <a:r>
              <a:rPr lang="en-US" sz="1400" spc="-26" dirty="0">
                <a:solidFill>
                  <a:schemeClr val="tx1"/>
                </a:solidFill>
                <a:latin typeface="Tahoma"/>
                <a:cs typeface="Tahoma"/>
              </a:rPr>
              <a:t>v</a:t>
            </a:r>
            <a:r>
              <a:rPr lang="en-US" sz="1400" spc="7" dirty="0">
                <a:solidFill>
                  <a:schemeClr val="tx1"/>
                </a:solidFill>
                <a:latin typeface="Tahoma"/>
                <a:cs typeface="Tahoma"/>
              </a:rPr>
              <a:t>ance Time</a:t>
            </a:r>
            <a:endParaRPr lang="en-US" sz="1400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9CBE6-2870-253B-186C-D9C0885571B3}"/>
              </a:ext>
            </a:extLst>
          </p:cNvPr>
          <p:cNvSpPr/>
          <p:nvPr/>
        </p:nvSpPr>
        <p:spPr>
          <a:xfrm>
            <a:off x="2270619" y="3942414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5B0809-338A-F176-86B1-E761DF707AC4}"/>
              </a:ext>
            </a:extLst>
          </p:cNvPr>
          <p:cNvSpPr txBox="1"/>
          <p:nvPr/>
        </p:nvSpPr>
        <p:spPr>
          <a:xfrm>
            <a:off x="7298311" y="1818111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Run simulation next 10 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66B28C-AF02-207C-5FAD-E4F8807A7837}"/>
              </a:ext>
            </a:extLst>
          </p:cNvPr>
          <p:cNvSpPr txBox="1"/>
          <p:nvPr/>
        </p:nvSpPr>
        <p:spPr>
          <a:xfrm>
            <a:off x="7335129" y="3702227"/>
            <a:ext cx="20210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And, continue…</a:t>
            </a:r>
          </a:p>
          <a:p>
            <a:r>
              <a:rPr lang="en-US" b="1" dirty="0">
                <a:solidFill>
                  <a:srgbClr val="FF0000"/>
                </a:solidFill>
              </a:rPr>
              <a:t>Scheduler always choose T3,T1 run first and obtain mutex. T2,T4 suspend forever.</a:t>
            </a:r>
          </a:p>
        </p:txBody>
      </p:sp>
    </p:spTree>
    <p:extLst>
      <p:ext uri="{BB962C8B-B14F-4D97-AF65-F5344CB8AC3E}">
        <p14:creationId xmlns:p14="http://schemas.microsoft.com/office/powerpoint/2010/main" val="85787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3: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Use </a:t>
            </a:r>
            <a:r>
              <a:rPr lang="en-US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 solve if Scheduler not fair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EE38B-FC19-E311-7D97-939BD433258E}"/>
              </a:ext>
            </a:extLst>
          </p:cNvPr>
          <p:cNvSpPr txBox="1"/>
          <p:nvPr/>
        </p:nvSpPr>
        <p:spPr>
          <a:xfrm>
            <a:off x="4128869" y="1648765"/>
            <a:ext cx="4972927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class </a:t>
            </a:r>
            <a:r>
              <a:rPr lang="en-US" sz="1100" b="1" i="0" dirty="0" err="1">
                <a:solidFill>
                  <a:srgbClr val="008080"/>
                </a:solidFill>
                <a:effectLst/>
                <a:latin typeface="Inter"/>
              </a:rPr>
              <a:t>fair_mutex</a:t>
            </a:r>
            <a:r>
              <a:rPr lang="en-US" sz="1100" b="1" i="0" dirty="0">
                <a:solidFill>
                  <a:srgbClr val="008080"/>
                </a:solidFill>
                <a:effectLst/>
                <a:latin typeface="Inter"/>
              </a:rPr>
              <a:t>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 public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std::queue&lt;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&gt;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public: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virtual int</a:t>
            </a:r>
            <a:r>
              <a:rPr lang="en-US" sz="1100" dirty="0">
                <a:solidFill>
                  <a:srgbClr val="008080"/>
                </a:solidFill>
                <a:latin typeface="Inter"/>
              </a:rPr>
              <a:t> 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{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if 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 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s_queue.push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while (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s_queue.front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!=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sc_get_current_process_handle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||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               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::wait(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}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s_queue.pop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}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};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0F317-F1D8-97FF-5339-3A1C27D58684}"/>
              </a:ext>
            </a:extLst>
          </p:cNvPr>
          <p:cNvSpPr txBox="1"/>
          <p:nvPr/>
        </p:nvSpPr>
        <p:spPr>
          <a:xfrm>
            <a:off x="70340" y="2275861"/>
            <a:ext cx="3995222" cy="15465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105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105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105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105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1050" b="0" i="0" dirty="0">
              <a:solidFill>
                <a:srgbClr val="353C4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018400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96AF46-3A91-4771-BDCF-5DE79FBBD65E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F558206-6C6C-46B9-83B3-94A1BDBB9275}"/>
              </a:ext>
            </a:extLst>
          </p:cNvPr>
          <p:cNvSpPr txBox="1">
            <a:spLocks/>
          </p:cNvSpPr>
          <p:nvPr/>
        </p:nvSpPr>
        <p:spPr>
          <a:xfrm>
            <a:off x="296970" y="841120"/>
            <a:ext cx="5738070" cy="4035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clock;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 (); </a:t>
            </a:r>
            <a:r>
              <a:rPr lang="vi-VN" sz="800" dirty="0">
                <a:solidFill>
                  <a:srgbClr val="008000"/>
                </a:solidFill>
                <a:latin typeface="Consolas" panose="020B0609020204030204" pitchFamily="49" charset="0"/>
              </a:rPr>
              <a:t>// wait sensitive list</a:t>
            </a:r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800" u="sng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EDA42-42F3-40B9-AABB-41E5BED7E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95" y="1858835"/>
            <a:ext cx="1762125" cy="20002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4DE4BAA-744D-479F-B6EE-56F236656B45}"/>
              </a:ext>
            </a:extLst>
          </p:cNvPr>
          <p:cNvSpPr txBox="1"/>
          <p:nvPr/>
        </p:nvSpPr>
        <p:spPr>
          <a:xfrm>
            <a:off x="6762735" y="1458429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u="sng" dirty="0"/>
              <a:t>OUTPUT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0902C6-9903-4CC7-AA8F-57CD0EF09096}"/>
              </a:ext>
            </a:extLst>
          </p:cNvPr>
          <p:cNvSpPr/>
          <p:nvPr/>
        </p:nvSpPr>
        <p:spPr>
          <a:xfrm>
            <a:off x="1005840" y="2004060"/>
            <a:ext cx="4587240" cy="716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2A9508-0D4D-470F-8D9E-CA63377C60D8}"/>
              </a:ext>
            </a:extLst>
          </p:cNvPr>
          <p:cNvSpPr/>
          <p:nvPr/>
        </p:nvSpPr>
        <p:spPr>
          <a:xfrm>
            <a:off x="1211580" y="2430780"/>
            <a:ext cx="525780" cy="13335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11871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3: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Use </a:t>
            </a:r>
            <a:r>
              <a:rPr lang="en-US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 solve if Scheduler not fair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E5E74C-312C-C0AC-286E-B3C54C38B274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0" i="0" dirty="0" err="1">
                <a:solidFill>
                  <a:schemeClr val="tx1"/>
                </a:solidFill>
                <a:effectLst/>
                <a:latin typeface="Inter"/>
              </a:rPr>
              <a:t>s_queue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536323-78A5-5894-9DD4-016D482E248E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T4,T2,</a:t>
            </a:r>
            <a:r>
              <a:rPr lang="en-US" b="1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8F9AF6-AF63-F1F4-D18A-F36EB423EE7D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BC13C2-03F8-BBC8-D27E-AEC6F12B638C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T3</a:t>
            </a:r>
            <a:r>
              <a:rPr lang="en-US" dirty="0">
                <a:solidFill>
                  <a:schemeClr val="tx1"/>
                </a:solidFill>
              </a:rPr>
              <a:t>,T4,T2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F1D6F-7A30-760A-6534-30502A066CDB}"/>
              </a:ext>
            </a:extLst>
          </p:cNvPr>
          <p:cNvSpPr txBox="1"/>
          <p:nvPr/>
        </p:nvSpPr>
        <p:spPr>
          <a:xfrm>
            <a:off x="4089885" y="1274988"/>
            <a:ext cx="4972927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class </a:t>
            </a:r>
            <a:r>
              <a:rPr lang="en-US" sz="1100" b="1" i="0" dirty="0" err="1">
                <a:solidFill>
                  <a:srgbClr val="008080"/>
                </a:solidFill>
                <a:effectLst/>
                <a:latin typeface="Inter"/>
              </a:rPr>
              <a:t>fair_mutex</a:t>
            </a:r>
            <a:r>
              <a:rPr lang="en-US" sz="1100" b="1" i="0" dirty="0">
                <a:solidFill>
                  <a:srgbClr val="008080"/>
                </a:solidFill>
                <a:effectLst/>
                <a:latin typeface="Inter"/>
              </a:rPr>
              <a:t>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 public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std::queue&lt;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&gt;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public: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virtual int</a:t>
            </a:r>
            <a:r>
              <a:rPr lang="en-US" sz="1100" dirty="0">
                <a:solidFill>
                  <a:srgbClr val="008080"/>
                </a:solidFill>
                <a:latin typeface="Inter"/>
              </a:rPr>
              <a:t> 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{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if 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 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s_queue.push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while (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s_queue.front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!=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sc_get_current_process_handle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||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               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::wait(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}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s_queue.pop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}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};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5EBB73-0C1E-79B3-1515-B871571432EF}"/>
              </a:ext>
            </a:extLst>
          </p:cNvPr>
          <p:cNvSpPr txBox="1"/>
          <p:nvPr/>
        </p:nvSpPr>
        <p:spPr>
          <a:xfrm>
            <a:off x="81188" y="2952370"/>
            <a:ext cx="41953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  <a:p>
            <a:endParaRPr lang="en-US" dirty="0"/>
          </a:p>
          <a:p>
            <a:r>
              <a:rPr lang="en-US" dirty="0"/>
              <a:t>Next thread, Scheduler choose order: T3&gt;T4&gt;T2</a:t>
            </a:r>
          </a:p>
          <a:p>
            <a:r>
              <a:rPr lang="en-US" dirty="0"/>
              <a:t>     - T3 go lock(): compare: T3 != </a:t>
            </a:r>
            <a:r>
              <a:rPr lang="en-US" dirty="0" err="1"/>
              <a:t>s_queue.front</a:t>
            </a:r>
            <a:r>
              <a:rPr lang="en-US" dirty="0"/>
              <a:t>()</a:t>
            </a:r>
          </a:p>
          <a:p>
            <a:r>
              <a:rPr lang="en-US" dirty="0"/>
              <a:t>       -&gt; wait mutex</a:t>
            </a:r>
          </a:p>
          <a:p>
            <a:r>
              <a:rPr lang="en-US" dirty="0"/>
              <a:t>     - T4 go lock(): compare: T3 == </a:t>
            </a:r>
            <a:r>
              <a:rPr lang="en-US" dirty="0" err="1"/>
              <a:t>s_queue.front</a:t>
            </a:r>
            <a:r>
              <a:rPr lang="en-US" dirty="0"/>
              <a:t>()</a:t>
            </a:r>
          </a:p>
          <a:p>
            <a:r>
              <a:rPr lang="en-US" dirty="0"/>
              <a:t>       -&gt; take mutex</a:t>
            </a:r>
          </a:p>
          <a:p>
            <a:r>
              <a:rPr lang="en-US" dirty="0"/>
              <a:t>     - T1 go lock(): </a:t>
            </a:r>
            <a:r>
              <a:rPr lang="en-US" dirty="0" err="1"/>
              <a:t>in_use</a:t>
            </a:r>
            <a:r>
              <a:rPr lang="en-US" dirty="0"/>
              <a:t> == true</a:t>
            </a:r>
          </a:p>
          <a:p>
            <a:r>
              <a:rPr lang="en-US" dirty="0"/>
              <a:t>       -&gt; wait mutex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5C5A98-EAB4-5CD8-CD44-EF104314CB89}"/>
              </a:ext>
            </a:extLst>
          </p:cNvPr>
          <p:cNvSpPr txBox="1"/>
          <p:nvPr/>
        </p:nvSpPr>
        <p:spPr>
          <a:xfrm>
            <a:off x="1501727" y="1568157"/>
            <a:ext cx="1709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T1 is running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315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3: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Use </a:t>
            </a:r>
            <a:r>
              <a:rPr lang="en-US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 solve if Scheduler not fair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EF1D6F-7A30-760A-6534-30502A066CDB}"/>
              </a:ext>
            </a:extLst>
          </p:cNvPr>
          <p:cNvSpPr txBox="1"/>
          <p:nvPr/>
        </p:nvSpPr>
        <p:spPr>
          <a:xfrm>
            <a:off x="4089885" y="1274988"/>
            <a:ext cx="4972927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class </a:t>
            </a:r>
            <a:r>
              <a:rPr lang="en-US" sz="1100" b="1" i="0" dirty="0" err="1">
                <a:solidFill>
                  <a:srgbClr val="008080"/>
                </a:solidFill>
                <a:effectLst/>
                <a:latin typeface="Inter"/>
              </a:rPr>
              <a:t>fair_mutex</a:t>
            </a:r>
            <a:r>
              <a:rPr lang="en-US" sz="1100" b="1" i="0" dirty="0">
                <a:solidFill>
                  <a:srgbClr val="008080"/>
                </a:solidFill>
                <a:effectLst/>
                <a:latin typeface="Inter"/>
              </a:rPr>
              <a:t>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 public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std::queue&lt;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&gt;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public: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virtual int</a:t>
            </a:r>
            <a:r>
              <a:rPr lang="en-US" sz="1100" dirty="0">
                <a:solidFill>
                  <a:srgbClr val="008080"/>
                </a:solidFill>
                <a:latin typeface="Inter"/>
              </a:rPr>
              <a:t> 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{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if 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 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s_queue.push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while (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s_queue.front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!=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sc_get_current_process_handle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|| </a:t>
            </a:r>
            <a:r>
              <a:rPr lang="en-US" sz="11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Inter"/>
              </a:rPr>
              <a:t>()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               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::wait(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}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sc_get_current_process_handle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</a:t>
            </a:r>
            <a:r>
              <a:rPr lang="en-US" sz="1100" b="0" i="0" dirty="0" err="1">
                <a:solidFill>
                  <a:srgbClr val="008080"/>
                </a:solidFill>
                <a:effectLst/>
                <a:latin typeface="Inter"/>
              </a:rPr>
              <a:t>s_queue.pop</a:t>
            </a: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  <a:b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</a:br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    return 0;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    }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  <a:p>
            <a:pPr algn="l"/>
            <a:r>
              <a:rPr lang="en-US" sz="1100" b="0" i="0" dirty="0">
                <a:solidFill>
                  <a:srgbClr val="008080"/>
                </a:solidFill>
                <a:effectLst/>
                <a:latin typeface="Inter"/>
              </a:rPr>
              <a:t>    };</a:t>
            </a:r>
            <a:endParaRPr lang="en-US" sz="11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24BF26-CC7A-99F5-C19C-5D0CF364233C}"/>
              </a:ext>
            </a:extLst>
          </p:cNvPr>
          <p:cNvSpPr txBox="1"/>
          <p:nvPr/>
        </p:nvSpPr>
        <p:spPr>
          <a:xfrm>
            <a:off x="227377" y="1666631"/>
            <a:ext cx="357671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The Scheduler fair with each thread. (FIFO in </a:t>
            </a:r>
            <a:r>
              <a:rPr lang="en-US" dirty="0" err="1">
                <a:solidFill>
                  <a:schemeClr val="tx1"/>
                </a:solidFill>
              </a:rPr>
              <a:t>s_queue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Should use </a:t>
            </a:r>
            <a:r>
              <a:rPr lang="en-US" b="1" dirty="0" err="1">
                <a:solidFill>
                  <a:schemeClr val="tx1"/>
                </a:solidFill>
              </a:rPr>
              <a:t>fair_mutex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when number of thread is large which access to a resource in a same time. (</a:t>
            </a:r>
            <a:r>
              <a:rPr lang="en-US" b="1" dirty="0">
                <a:solidFill>
                  <a:schemeClr val="tx1"/>
                </a:solidFill>
              </a:rPr>
              <a:t>In CVE num threads = 10 -&gt; occurs this issue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55757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3"/>
          <p:cNvSpPr txBox="1">
            <a:spLocks noGrp="1"/>
          </p:cNvSpPr>
          <p:nvPr>
            <p:ph type="ctrTitle"/>
          </p:nvPr>
        </p:nvSpPr>
        <p:spPr>
          <a:xfrm>
            <a:off x="1387175" y="1800225"/>
            <a:ext cx="64089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8000"/>
              <a:t>Thank you!</a:t>
            </a:r>
            <a:endParaRPr sz="8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10F311-D01B-4B6D-AEC0-ED60A3E29416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AC8875-D962-40F3-8D44-F80BC6356E84}"/>
              </a:ext>
            </a:extLst>
          </p:cNvPr>
          <p:cNvSpPr txBox="1">
            <a:spLocks/>
          </p:cNvSpPr>
          <p:nvPr/>
        </p:nvSpPr>
        <p:spPr>
          <a:xfrm>
            <a:off x="-145200" y="539987"/>
            <a:ext cx="156252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u="sng" dirty="0">
                <a:solidFill>
                  <a:srgbClr val="000000"/>
                </a:solidFill>
                <a:latin typeface="+mn-lt"/>
              </a:rPr>
              <a:t>Example 1: </a:t>
            </a:r>
            <a:endParaRPr lang="vi-VN" u="sng" dirty="0">
              <a:latin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F1EB15-C64F-4058-8889-74063BAE76C2}"/>
              </a:ext>
            </a:extLst>
          </p:cNvPr>
          <p:cNvSpPr txBox="1">
            <a:spLocks/>
          </p:cNvSpPr>
          <p:nvPr/>
        </p:nvSpPr>
        <p:spPr>
          <a:xfrm>
            <a:off x="1623060" y="1054480"/>
            <a:ext cx="5379720" cy="2534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800" b="1" u="sng" dirty="0">
                <a:solidFill>
                  <a:srgbClr val="000000"/>
                </a:solidFill>
                <a:latin typeface="+mn-lt"/>
              </a:rPr>
              <a:t>Module:</a:t>
            </a:r>
          </a:p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...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Func_A_method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Func_B_thread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EDE4A2-A4A5-44C3-ABD0-A9A2F7CA7C4D}"/>
              </a:ext>
            </a:extLst>
          </p:cNvPr>
          <p:cNvCxnSpPr/>
          <p:nvPr/>
        </p:nvCxnSpPr>
        <p:spPr>
          <a:xfrm>
            <a:off x="2019300" y="1859280"/>
            <a:ext cx="0" cy="358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BF4FC-281E-412E-B505-7D0018FCF555}"/>
              </a:ext>
            </a:extLst>
          </p:cNvPr>
          <p:cNvCxnSpPr/>
          <p:nvPr/>
        </p:nvCxnSpPr>
        <p:spPr>
          <a:xfrm>
            <a:off x="2011680" y="2278380"/>
            <a:ext cx="0" cy="358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DD2C6-9A2A-4B62-B13F-AA5E26E124C1}"/>
              </a:ext>
            </a:extLst>
          </p:cNvPr>
          <p:cNvSpPr txBox="1"/>
          <p:nvPr/>
        </p:nvSpPr>
        <p:spPr>
          <a:xfrm>
            <a:off x="979071" y="1907545"/>
            <a:ext cx="10935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50" dirty="0">
                <a:solidFill>
                  <a:srgbClr val="00B050"/>
                </a:solidFill>
              </a:rPr>
              <a:t>Consume 0 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6C25A-DC92-49E3-865E-F914239DBCD7}"/>
              </a:ext>
            </a:extLst>
          </p:cNvPr>
          <p:cNvSpPr txBox="1"/>
          <p:nvPr/>
        </p:nvSpPr>
        <p:spPr>
          <a:xfrm>
            <a:off x="986691" y="2321750"/>
            <a:ext cx="10935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50" dirty="0">
                <a:solidFill>
                  <a:srgbClr val="00B050"/>
                </a:solidFill>
              </a:rPr>
              <a:t>Consume 0 ns</a:t>
            </a:r>
          </a:p>
        </p:txBody>
      </p:sp>
    </p:spTree>
    <p:extLst>
      <p:ext uri="{BB962C8B-B14F-4D97-AF65-F5344CB8AC3E}">
        <p14:creationId xmlns:p14="http://schemas.microsoft.com/office/powerpoint/2010/main" val="100097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10F311-D01B-4B6D-AEC0-ED60A3E29416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AC8875-D962-40F3-8D44-F80BC6356E84}"/>
              </a:ext>
            </a:extLst>
          </p:cNvPr>
          <p:cNvSpPr txBox="1">
            <a:spLocks/>
          </p:cNvSpPr>
          <p:nvPr/>
        </p:nvSpPr>
        <p:spPr>
          <a:xfrm>
            <a:off x="-145200" y="539987"/>
            <a:ext cx="166158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u="sng" dirty="0">
                <a:solidFill>
                  <a:srgbClr val="000000"/>
                </a:solidFill>
                <a:latin typeface="+mn-lt"/>
              </a:rPr>
              <a:t>Example 2:</a:t>
            </a:r>
            <a:endParaRPr lang="vi-VN" u="sng" dirty="0">
              <a:latin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F1EB15-C64F-4058-8889-74063BAE76C2}"/>
              </a:ext>
            </a:extLst>
          </p:cNvPr>
          <p:cNvSpPr txBox="1">
            <a:spLocks/>
          </p:cNvSpPr>
          <p:nvPr/>
        </p:nvSpPr>
        <p:spPr>
          <a:xfrm>
            <a:off x="1623060" y="1054480"/>
            <a:ext cx="5875020" cy="25345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800" b="1" u="sng" dirty="0">
                <a:solidFill>
                  <a:srgbClr val="000000"/>
                </a:solidFill>
                <a:latin typeface="+mn-lt"/>
              </a:rPr>
              <a:t>Module:</a:t>
            </a:r>
          </a:p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...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Func_A_method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wait(10,NS); </a:t>
            </a:r>
            <a:endParaRPr lang="vi-VN" sz="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8000"/>
                </a:solidFill>
                <a:latin typeface="Consolas" panose="020B0609020204030204" pitchFamily="49" charset="0"/>
              </a:rPr>
              <a:t>	        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wait(); </a:t>
            </a:r>
            <a:r>
              <a:rPr lang="vi-VN" sz="800" dirty="0">
                <a:solidFill>
                  <a:srgbClr val="008000"/>
                </a:solidFill>
                <a:latin typeface="Consolas" panose="020B0609020204030204" pitchFamily="49" charset="0"/>
              </a:rPr>
              <a:t>// wait sensitive list</a:t>
            </a:r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EDE4A2-A4A5-44C3-ABD0-A9A2F7CA7C4D}"/>
              </a:ext>
            </a:extLst>
          </p:cNvPr>
          <p:cNvCxnSpPr/>
          <p:nvPr/>
        </p:nvCxnSpPr>
        <p:spPr>
          <a:xfrm>
            <a:off x="2019300" y="1859280"/>
            <a:ext cx="0" cy="3581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8BF4FC-281E-412E-B505-7D0018FCF555}"/>
              </a:ext>
            </a:extLst>
          </p:cNvPr>
          <p:cNvCxnSpPr>
            <a:cxnSpLocks/>
          </p:cNvCxnSpPr>
          <p:nvPr/>
        </p:nvCxnSpPr>
        <p:spPr>
          <a:xfrm>
            <a:off x="2019300" y="2392680"/>
            <a:ext cx="0" cy="922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6BDD2C6-9A2A-4B62-B13F-AA5E26E124C1}"/>
              </a:ext>
            </a:extLst>
          </p:cNvPr>
          <p:cNvSpPr txBox="1"/>
          <p:nvPr/>
        </p:nvSpPr>
        <p:spPr>
          <a:xfrm>
            <a:off x="979071" y="1907545"/>
            <a:ext cx="10935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50" dirty="0">
                <a:solidFill>
                  <a:srgbClr val="00B050"/>
                </a:solidFill>
              </a:rPr>
              <a:t>Consume 0 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6C25A-DC92-49E3-865E-F914239DBCD7}"/>
              </a:ext>
            </a:extLst>
          </p:cNvPr>
          <p:cNvSpPr txBox="1"/>
          <p:nvPr/>
        </p:nvSpPr>
        <p:spPr>
          <a:xfrm>
            <a:off x="401990" y="2683648"/>
            <a:ext cx="16706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50" dirty="0">
                <a:solidFill>
                  <a:srgbClr val="00B050"/>
                </a:solidFill>
              </a:rPr>
              <a:t>Consume simulated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69D568-BC68-42D9-9A68-816F824B9EA0}"/>
              </a:ext>
            </a:extLst>
          </p:cNvPr>
          <p:cNvSpPr/>
          <p:nvPr/>
        </p:nvSpPr>
        <p:spPr>
          <a:xfrm>
            <a:off x="2476500" y="2929944"/>
            <a:ext cx="1844032" cy="253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155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0EBB09-0E82-4A7D-810D-F5BCA45830F4}"/>
              </a:ext>
            </a:extLst>
          </p:cNvPr>
          <p:cNvSpPr txBox="1">
            <a:spLocks/>
          </p:cNvSpPr>
          <p:nvPr/>
        </p:nvSpPr>
        <p:spPr>
          <a:xfrm>
            <a:off x="114090" y="614870"/>
            <a:ext cx="5570640" cy="3913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800" b="1" u="sng" dirty="0">
                <a:solidFill>
                  <a:srgbClr val="000000"/>
                </a:solidFill>
                <a:latin typeface="+mn-lt"/>
              </a:rPr>
              <a:t>Module:</a:t>
            </a:r>
          </a:p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clock;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while(true)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    wait();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    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00B050"/>
                </a:solidFill>
                <a:latin typeface="Consolas" panose="020B0609020204030204" pitchFamily="49" charset="0"/>
              </a:rPr>
              <a:t>//dont_initialize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00B050"/>
                </a:solidFill>
                <a:latin typeface="Consolas" panose="020B0609020204030204" pitchFamily="49" charset="0"/>
              </a:rPr>
              <a:t>//dont_initialize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800" u="sng" dirty="0">
              <a:latin typeface="+mn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68BA8D-32FA-4027-B2A7-79A42D18936D}"/>
              </a:ext>
            </a:extLst>
          </p:cNvPr>
          <p:cNvSpPr txBox="1">
            <a:spLocks/>
          </p:cNvSpPr>
          <p:nvPr/>
        </p:nvSpPr>
        <p:spPr>
          <a:xfrm>
            <a:off x="3268875" y="152400"/>
            <a:ext cx="2606250" cy="33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dont_initialize()</a:t>
            </a:r>
            <a:endParaRPr lang="vi-VN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vi-VN" sz="1800" b="1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5A653C-5D06-480C-9FE5-D92C27FC0B8E}"/>
              </a:ext>
            </a:extLst>
          </p:cNvPr>
          <p:cNvSpPr txBox="1">
            <a:spLocks/>
          </p:cNvSpPr>
          <p:nvPr/>
        </p:nvSpPr>
        <p:spPr>
          <a:xfrm>
            <a:off x="5875125" y="637103"/>
            <a:ext cx="2910735" cy="156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9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sc_main (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(5, </a:t>
            </a:r>
            <a:r>
              <a:rPr lang="en-US" sz="900" dirty="0">
                <a:solidFill>
                  <a:srgbClr val="2F4F4F"/>
                </a:solidFill>
                <a:latin typeface="Consolas" panose="020B0609020204030204" pitchFamily="49" charset="0"/>
              </a:rPr>
              <a:t>SC_NS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sc_stop ();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" u="sng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67708-A1AA-460B-9E32-6FC02090B9C4}"/>
              </a:ext>
            </a:extLst>
          </p:cNvPr>
          <p:cNvSpPr/>
          <p:nvPr/>
        </p:nvSpPr>
        <p:spPr>
          <a:xfrm>
            <a:off x="556260" y="3599478"/>
            <a:ext cx="1844032" cy="141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3890F-CBF9-4CC7-9D1D-011509E5D845}"/>
              </a:ext>
            </a:extLst>
          </p:cNvPr>
          <p:cNvSpPr/>
          <p:nvPr/>
        </p:nvSpPr>
        <p:spPr>
          <a:xfrm>
            <a:off x="563880" y="4010958"/>
            <a:ext cx="1844032" cy="141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4F5295-6A39-49F0-A9BF-7BBBB2DC2A38}"/>
              </a:ext>
            </a:extLst>
          </p:cNvPr>
          <p:cNvGrpSpPr/>
          <p:nvPr/>
        </p:nvGrpSpPr>
        <p:grpSpPr>
          <a:xfrm>
            <a:off x="6216058" y="2240889"/>
            <a:ext cx="3080342" cy="2717178"/>
            <a:chOff x="6431281" y="2331604"/>
            <a:chExt cx="3080342" cy="27171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1EA0A1-C282-4CAC-AC02-FA29C8222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1392" y="2658007"/>
              <a:ext cx="1762125" cy="23907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CE44EA-66A3-4EFB-B0CB-DFB809660262}"/>
                </a:ext>
              </a:extLst>
            </p:cNvPr>
            <p:cNvSpPr txBox="1"/>
            <p:nvPr/>
          </p:nvSpPr>
          <p:spPr>
            <a:xfrm>
              <a:off x="6911430" y="2331604"/>
              <a:ext cx="9220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b="1" u="sng" dirty="0"/>
                <a:t>OUTPUT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63D3464-0424-4491-88D8-92D5111DB747}"/>
                </a:ext>
              </a:extLst>
            </p:cNvPr>
            <p:cNvSpPr/>
            <p:nvPr/>
          </p:nvSpPr>
          <p:spPr>
            <a:xfrm>
              <a:off x="6431281" y="2680866"/>
              <a:ext cx="1882140" cy="38237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2DB7E9-F880-49DF-B0F8-30832011B143}"/>
                </a:ext>
              </a:extLst>
            </p:cNvPr>
            <p:cNvSpPr txBox="1"/>
            <p:nvPr/>
          </p:nvSpPr>
          <p:spPr>
            <a:xfrm>
              <a:off x="8274682" y="2680866"/>
              <a:ext cx="11683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/>
                <a:t>Initialization   </a:t>
              </a:r>
            </a:p>
            <a:p>
              <a:r>
                <a:rPr lang="vi-VN" dirty="0"/>
                <a:t>     phase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53F0D2-4CAC-43E1-A9B5-546F2D0F5B27}"/>
                </a:ext>
              </a:extLst>
            </p:cNvPr>
            <p:cNvSpPr txBox="1"/>
            <p:nvPr/>
          </p:nvSpPr>
          <p:spPr>
            <a:xfrm>
              <a:off x="8444746" y="3712658"/>
              <a:ext cx="10668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dirty="0"/>
                <a:t>Triggered </a:t>
              </a:r>
            </a:p>
            <a:p>
              <a:r>
                <a:rPr lang="vi-VN" dirty="0"/>
                <a:t>    by </a:t>
              </a:r>
            </a:p>
            <a:p>
              <a:r>
                <a:rPr lang="vi-VN" dirty="0"/>
                <a:t>  event</a:t>
              </a:r>
            </a:p>
          </p:txBody>
        </p:sp>
      </p:grp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3787071-0ECA-4BFC-96D2-91EE9C462355}"/>
              </a:ext>
            </a:extLst>
          </p:cNvPr>
          <p:cNvSpPr/>
          <p:nvPr/>
        </p:nvSpPr>
        <p:spPr>
          <a:xfrm>
            <a:off x="8098198" y="3040381"/>
            <a:ext cx="192362" cy="182880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8955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B0EBB09-0E82-4A7D-810D-F5BCA45830F4}"/>
              </a:ext>
            </a:extLst>
          </p:cNvPr>
          <p:cNvSpPr txBox="1">
            <a:spLocks/>
          </p:cNvSpPr>
          <p:nvPr/>
        </p:nvSpPr>
        <p:spPr>
          <a:xfrm>
            <a:off x="114090" y="614870"/>
            <a:ext cx="5570640" cy="3913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800" b="1" u="sng" dirty="0">
                <a:solidFill>
                  <a:srgbClr val="000000"/>
                </a:solidFill>
                <a:latin typeface="+mn-lt"/>
              </a:rPr>
              <a:t>Module:</a:t>
            </a:r>
          </a:p>
          <a:p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&gt; clock;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Func_A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Func_A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Func_B (</a:t>
            </a:r>
            <a:r>
              <a:rPr lang="vi-VN" sz="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while(true)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"["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"]\t"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 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Func_B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run "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    wait();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	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vi-VN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    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00B050"/>
                </a:solidFill>
                <a:latin typeface="Consolas" panose="020B0609020204030204" pitchFamily="49" charset="0"/>
              </a:rPr>
              <a:t>//dont_initialize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4BAB86"/>
                </a:solidFill>
                <a:latin typeface="Consolas" panose="020B0609020204030204" pitchFamily="49" charset="0"/>
              </a:rPr>
              <a:t>//sensitive &lt;&lt;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chemeClr val="tx1"/>
                </a:solidFill>
                <a:latin typeface="Consolas" panose="020B0609020204030204" pitchFamily="49" charset="0"/>
              </a:rPr>
              <a:t>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800" u="sng" dirty="0">
              <a:latin typeface="+mn-lt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C68BA8D-32FA-4027-B2A7-79A42D18936D}"/>
              </a:ext>
            </a:extLst>
          </p:cNvPr>
          <p:cNvSpPr txBox="1">
            <a:spLocks/>
          </p:cNvSpPr>
          <p:nvPr/>
        </p:nvSpPr>
        <p:spPr>
          <a:xfrm>
            <a:off x="3268875" y="152400"/>
            <a:ext cx="2606250" cy="33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dont_initialize()</a:t>
            </a:r>
            <a:endParaRPr lang="vi-VN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vi-VN" sz="1800" b="1" dirty="0">
              <a:solidFill>
                <a:schemeClr val="tx1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65A653C-5D06-480C-9FE5-D92C27FC0B8E}"/>
              </a:ext>
            </a:extLst>
          </p:cNvPr>
          <p:cNvSpPr txBox="1">
            <a:spLocks/>
          </p:cNvSpPr>
          <p:nvPr/>
        </p:nvSpPr>
        <p:spPr>
          <a:xfrm>
            <a:off x="5875125" y="637103"/>
            <a:ext cx="2910735" cy="1560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900" b="1" u="sng" dirty="0">
                <a:solidFill>
                  <a:schemeClr val="tx1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sc_main (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argc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vi-VN" sz="900" dirty="0">
                <a:solidFill>
                  <a:srgbClr val="808080"/>
                </a:solidFill>
                <a:latin typeface="Consolas" panose="020B0609020204030204" pitchFamily="49" charset="0"/>
              </a:rPr>
              <a:t>argv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(5, </a:t>
            </a:r>
            <a:r>
              <a:rPr lang="en-US" sz="900" dirty="0">
                <a:solidFill>
                  <a:srgbClr val="2F4F4F"/>
                </a:solidFill>
                <a:latin typeface="Consolas" panose="020B0609020204030204" pitchFamily="49" charset="0"/>
              </a:rPr>
              <a:t>SC_NS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sc_stop ();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vi-VN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" u="sng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467708-A1AA-460B-9E32-6FC02090B9C4}"/>
              </a:ext>
            </a:extLst>
          </p:cNvPr>
          <p:cNvSpPr/>
          <p:nvPr/>
        </p:nvSpPr>
        <p:spPr>
          <a:xfrm>
            <a:off x="556260" y="3599478"/>
            <a:ext cx="1844032" cy="1419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93890F-CBF9-4CC7-9D1D-011509E5D845}"/>
              </a:ext>
            </a:extLst>
          </p:cNvPr>
          <p:cNvSpPr/>
          <p:nvPr/>
        </p:nvSpPr>
        <p:spPr>
          <a:xfrm>
            <a:off x="563880" y="3869643"/>
            <a:ext cx="1950720" cy="283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E44EA-66A3-4EFB-B0CB-DFB809660262}"/>
              </a:ext>
            </a:extLst>
          </p:cNvPr>
          <p:cNvSpPr txBox="1"/>
          <p:nvPr/>
        </p:nvSpPr>
        <p:spPr>
          <a:xfrm>
            <a:off x="6711973" y="2792043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u="sng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D7A09-9EEA-4A7F-B8EF-CE01ABFC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67" y="744620"/>
            <a:ext cx="8552793" cy="1145172"/>
          </a:xfrm>
          <a:prstGeom prst="rect">
            <a:avLst/>
          </a:prstGeom>
          <a:ln w="34925">
            <a:solidFill>
              <a:srgbClr val="119F11"/>
            </a:solidFill>
          </a:ln>
        </p:spPr>
      </p:pic>
      <p:sp>
        <p:nvSpPr>
          <p:cNvPr id="4" name="Action Button: Help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F54A92F-28C8-4596-9E8E-133CA92E110E}"/>
              </a:ext>
            </a:extLst>
          </p:cNvPr>
          <p:cNvSpPr/>
          <p:nvPr/>
        </p:nvSpPr>
        <p:spPr>
          <a:xfrm>
            <a:off x="6651788" y="3348435"/>
            <a:ext cx="1042416" cy="104241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9953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3A3B3-46CE-46AE-A186-5B1C0119FD69}"/>
              </a:ext>
            </a:extLst>
          </p:cNvPr>
          <p:cNvSpPr txBox="1"/>
          <p:nvPr/>
        </p:nvSpPr>
        <p:spPr>
          <a:xfrm>
            <a:off x="480060" y="205331"/>
            <a:ext cx="79019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u="sng" dirty="0"/>
              <a:t>The order of execution of processes:</a:t>
            </a:r>
          </a:p>
          <a:p>
            <a:endParaRPr lang="vi-VN" b="1" u="sng" dirty="0"/>
          </a:p>
          <a:p>
            <a:r>
              <a:rPr lang="vi-VN" dirty="0"/>
              <a:t>- The order of execution of processes is unspecified. The order of execution</a:t>
            </a:r>
          </a:p>
          <a:p>
            <a:r>
              <a:rPr lang="vi-VN" dirty="0"/>
              <a:t>between processes is deterministic. </a:t>
            </a:r>
          </a:p>
          <a:p>
            <a:endParaRPr lang="vi-VN" dirty="0"/>
          </a:p>
          <a:p>
            <a:r>
              <a:rPr lang="vi-VN" dirty="0"/>
              <a:t>- This means that two simulation runs using</a:t>
            </a:r>
          </a:p>
          <a:p>
            <a:r>
              <a:rPr lang="vi-VN" dirty="0"/>
              <a:t>the same version of the same simulator must yield identical results. </a:t>
            </a:r>
          </a:p>
          <a:p>
            <a:endParaRPr lang="vi-VN" dirty="0"/>
          </a:p>
          <a:p>
            <a:r>
              <a:rPr lang="vi-VN" dirty="0"/>
              <a:t>- However, different versions or a different simulator may yield a different result if care is not</a:t>
            </a:r>
          </a:p>
          <a:p>
            <a:r>
              <a:rPr lang="vi-VN" dirty="0"/>
              <a:t>taken when writing models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AE58AF8-45D1-4F4E-AC61-F010BE7DB485}"/>
              </a:ext>
            </a:extLst>
          </p:cNvPr>
          <p:cNvGrpSpPr/>
          <p:nvPr/>
        </p:nvGrpSpPr>
        <p:grpSpPr>
          <a:xfrm>
            <a:off x="4693920" y="2552335"/>
            <a:ext cx="2971800" cy="2385834"/>
            <a:chOff x="853442" y="3091222"/>
            <a:chExt cx="2971800" cy="2385834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393909C-2E55-4101-AEDC-B3D303F82658}"/>
                </a:ext>
              </a:extLst>
            </p:cNvPr>
            <p:cNvSpPr txBox="1">
              <a:spLocks/>
            </p:cNvSpPr>
            <p:nvPr/>
          </p:nvSpPr>
          <p:spPr>
            <a:xfrm>
              <a:off x="853442" y="3091222"/>
              <a:ext cx="2971800" cy="1102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Condensed"/>
                <a:buNone/>
                <a:defRPr sz="14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L="914400" marR="0" lvl="1" indent="-304800" algn="just" rtl="0">
                <a:lnSpc>
                  <a:spcPct val="115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2pPr>
              <a:lvl3pPr marL="1371600" marR="0" lvl="2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3pPr>
              <a:lvl4pPr marL="1828800" marR="0" lvl="3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4pPr>
              <a:lvl5pPr marL="2286000" marR="0" lvl="4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5pPr>
              <a:lvl6pPr marL="2743200" marR="0" lvl="5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6pPr>
              <a:lvl7pPr marL="3200400" marR="0" lvl="6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7pPr>
              <a:lvl8pPr marL="3657600" marR="0" lvl="7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8pPr>
              <a:lvl9pPr marL="4114800" marR="0" lvl="8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9pPr>
            </a:lstStyle>
            <a:p>
              <a:r>
                <a:rPr lang="vi-VN" sz="1050" b="1" u="sng" dirty="0">
                  <a:solidFill>
                    <a:srgbClr val="000000"/>
                  </a:solidFill>
                  <a:latin typeface="+mn-lt"/>
                </a:rPr>
                <a:t>With systemc 2.3.0:</a:t>
              </a:r>
              <a:r>
                <a:rPr lang="vi-VN" sz="1050" dirty="0">
                  <a:solidFill>
                    <a:srgbClr val="000000"/>
                  </a:solidFill>
                  <a:latin typeface="+mn-lt"/>
                </a:rPr>
                <a:t> Run your test case:</a:t>
              </a:r>
              <a:endParaRPr lang="vi-VN" sz="1050" b="1" u="sng" dirty="0">
                <a:solidFill>
                  <a:srgbClr val="000000"/>
                </a:solidFill>
                <a:latin typeface="+mn-lt"/>
              </a:endParaRPr>
            </a:p>
            <a:p>
              <a:endParaRPr lang="vi-VN" sz="1050" dirty="0">
                <a:solidFill>
                  <a:srgbClr val="000000"/>
                </a:solidFill>
                <a:latin typeface="+mn-lt"/>
              </a:endParaRPr>
            </a:p>
            <a:p>
              <a:r>
                <a:rPr lang="vi-VN" sz="1050" dirty="0">
                  <a:solidFill>
                    <a:srgbClr val="000000"/>
                  </a:solidFill>
                  <a:latin typeface="+mn-lt"/>
                </a:rPr>
                <a:t> 1st:  Func_A -&gt; Func_C -&gt; Func_B</a:t>
              </a:r>
            </a:p>
            <a:p>
              <a:r>
                <a:rPr lang="vi-VN" sz="1050" dirty="0">
                  <a:solidFill>
                    <a:srgbClr val="000000"/>
                  </a:solidFill>
                  <a:latin typeface="+mn-lt"/>
                </a:rPr>
                <a:t> 2nd: Func_A -&gt; Func_C -&gt; Func_B</a:t>
              </a:r>
            </a:p>
            <a:p>
              <a:r>
                <a:rPr lang="vi-VN" sz="1050" dirty="0">
                  <a:solidFill>
                    <a:srgbClr val="000000"/>
                  </a:solidFill>
                  <a:latin typeface="+mn-lt"/>
                </a:rPr>
                <a:t> 3rd:  Func_A -&gt; Func_C -&gt; Func_B</a:t>
              </a:r>
            </a:p>
            <a:p>
              <a:r>
                <a:rPr lang="vi-VN" sz="1050" dirty="0">
                  <a:solidFill>
                    <a:srgbClr val="000000"/>
                  </a:solidFill>
                  <a:latin typeface="+mn-lt"/>
                </a:rPr>
                <a:t> ...</a:t>
              </a:r>
            </a:p>
          </p:txBody>
        </p:sp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4825903C-34DB-49A9-9BE1-3F044D5B41AC}"/>
                </a:ext>
              </a:extLst>
            </p:cNvPr>
            <p:cNvSpPr txBox="1">
              <a:spLocks/>
            </p:cNvSpPr>
            <p:nvPr/>
          </p:nvSpPr>
          <p:spPr>
            <a:xfrm>
              <a:off x="853442" y="4374717"/>
              <a:ext cx="2971800" cy="1102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just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Roboto Condensed"/>
                <a:buNone/>
                <a:defRPr sz="14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L="914400" marR="0" lvl="1" indent="-304800" algn="just" rtl="0">
                <a:lnSpc>
                  <a:spcPct val="115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2pPr>
              <a:lvl3pPr marL="1371600" marR="0" lvl="2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3pPr>
              <a:lvl4pPr marL="1828800" marR="0" lvl="3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4pPr>
              <a:lvl5pPr marL="2286000" marR="0" lvl="4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5pPr>
              <a:lvl6pPr marL="2743200" marR="0" lvl="5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6pPr>
              <a:lvl7pPr marL="3200400" marR="0" lvl="6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7pPr>
              <a:lvl8pPr marL="3657600" marR="0" lvl="7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8pPr>
              <a:lvl9pPr marL="4114800" marR="0" lvl="8" indent="-304800" algn="just" rtl="0">
                <a:lnSpc>
                  <a:spcPct val="115000"/>
                </a:lnSpc>
                <a:spcBef>
                  <a:spcPts val="500"/>
                </a:spcBef>
                <a:spcAft>
                  <a:spcPts val="500"/>
                </a:spcAft>
                <a:buClr>
                  <a:schemeClr val="dk1"/>
                </a:buClr>
                <a:buSzPts val="1200"/>
                <a:buFont typeface="Roboto Condensed"/>
                <a:buChar char="•"/>
                <a:defRPr sz="1200" b="0" i="0" u="none" strike="noStrike" cap="none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9pPr>
            </a:lstStyle>
            <a:p>
              <a:r>
                <a:rPr lang="vi-VN" sz="1100" b="1" u="sng" dirty="0">
                  <a:solidFill>
                    <a:srgbClr val="000000"/>
                  </a:solidFill>
                  <a:latin typeface="+mn-lt"/>
                </a:rPr>
                <a:t>With systemc 2.3.1:</a:t>
              </a:r>
              <a:r>
                <a:rPr lang="vi-VN" sz="1100" dirty="0">
                  <a:solidFill>
                    <a:srgbClr val="000000"/>
                  </a:solidFill>
                  <a:latin typeface="+mn-lt"/>
                </a:rPr>
                <a:t> Run your test case:</a:t>
              </a:r>
              <a:endParaRPr lang="vi-VN" sz="1100" b="1" u="sng" dirty="0">
                <a:solidFill>
                  <a:srgbClr val="000000"/>
                </a:solidFill>
                <a:latin typeface="+mn-lt"/>
              </a:endParaRPr>
            </a:p>
            <a:p>
              <a:endParaRPr lang="vi-VN" sz="1100" dirty="0">
                <a:solidFill>
                  <a:srgbClr val="000000"/>
                </a:solidFill>
                <a:latin typeface="+mn-lt"/>
              </a:endParaRPr>
            </a:p>
            <a:p>
              <a:r>
                <a:rPr lang="vi-VN" sz="1100" dirty="0">
                  <a:solidFill>
                    <a:srgbClr val="000000"/>
                  </a:solidFill>
                  <a:latin typeface="+mn-lt"/>
                </a:rPr>
                <a:t> 1st:  Func_C -&gt; Func_A -&gt; Func_B</a:t>
              </a:r>
            </a:p>
            <a:p>
              <a:r>
                <a:rPr lang="vi-VN" sz="1100" dirty="0">
                  <a:solidFill>
                    <a:srgbClr val="000000"/>
                  </a:solidFill>
                  <a:latin typeface="+mn-lt"/>
                </a:rPr>
                <a:t> 2nd: Func_C -&gt; Func_A -&gt; Func_B</a:t>
              </a:r>
            </a:p>
            <a:p>
              <a:r>
                <a:rPr lang="vi-VN" sz="1100" dirty="0">
                  <a:solidFill>
                    <a:srgbClr val="000000"/>
                  </a:solidFill>
                  <a:latin typeface="+mn-lt"/>
                </a:rPr>
                <a:t> 3rd:  Func_C -&gt; Func_A -&gt; Func_B</a:t>
              </a:r>
            </a:p>
            <a:p>
              <a:r>
                <a:rPr lang="vi-VN" sz="1100" dirty="0">
                  <a:solidFill>
                    <a:srgbClr val="000000"/>
                  </a:solidFill>
                  <a:latin typeface="+mn-lt"/>
                </a:rPr>
                <a:t> ...</a:t>
              </a: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D8505CA-9BA7-424C-8F98-2F9F2CA7A6E6}"/>
              </a:ext>
            </a:extLst>
          </p:cNvPr>
          <p:cNvSpPr txBox="1">
            <a:spLocks/>
          </p:cNvSpPr>
          <p:nvPr/>
        </p:nvSpPr>
        <p:spPr>
          <a:xfrm>
            <a:off x="-185851" y="2448178"/>
            <a:ext cx="278172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u="sng" dirty="0">
                <a:solidFill>
                  <a:srgbClr val="000000"/>
                </a:solidFill>
                <a:latin typeface="+mn-lt"/>
              </a:rPr>
              <a:t>Example:</a:t>
            </a:r>
            <a:endParaRPr lang="vi-VN" sz="1100" u="sng" dirty="0">
              <a:latin typeface="+mn-l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81D6B2D-30B1-443D-B877-95B7DF091188}"/>
              </a:ext>
            </a:extLst>
          </p:cNvPr>
          <p:cNvSpPr txBox="1">
            <a:spLocks/>
          </p:cNvSpPr>
          <p:nvPr/>
        </p:nvSpPr>
        <p:spPr>
          <a:xfrm>
            <a:off x="99060" y="2785587"/>
            <a:ext cx="3695700" cy="215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800" dirty="0">
                <a:solidFill>
                  <a:srgbClr val="6F008A"/>
                </a:solidFill>
                <a:latin typeface="Consolas" panose="020B0609020204030204" pitchFamily="49" charset="0"/>
              </a:rPr>
              <a:t>    SC_HAS_PROCESS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8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(Func_A);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(Func_B);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8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(Func_C);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vi-VN" sz="8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clock.pos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    dont_initialize ();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800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vi-VN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3003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40EE59-AC1A-40A3-B838-197B336B5C96}"/>
              </a:ext>
            </a:extLst>
          </p:cNvPr>
          <p:cNvSpPr txBox="1"/>
          <p:nvPr/>
        </p:nvSpPr>
        <p:spPr>
          <a:xfrm>
            <a:off x="838200" y="411718"/>
            <a:ext cx="6659880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-     Function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+mj-lt"/>
              </a:rPr>
              <a:t>sc_spawn</a:t>
            </a: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is used to create a static or dynamic spawned process instance.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+mj-lt"/>
              </a:rPr>
              <a:t>Function </a:t>
            </a:r>
            <a:r>
              <a:rPr lang="en-US" b="1" dirty="0" err="1">
                <a:latin typeface="+mj-lt"/>
              </a:rPr>
              <a:t>sc_spawn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may be called during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elaboration</a:t>
            </a:r>
            <a:r>
              <a:rPr lang="en-US" dirty="0">
                <a:latin typeface="+mj-lt"/>
              </a:rPr>
              <a:t> or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from a static, dynamic, spawned, or unspawned process during simulation</a:t>
            </a:r>
            <a:r>
              <a:rPr lang="en-US" dirty="0">
                <a:latin typeface="+mj-lt"/>
              </a:rPr>
              <a:t>. Similarly, objects of class </a:t>
            </a:r>
            <a:r>
              <a:rPr lang="en-US" b="1" dirty="0" err="1">
                <a:latin typeface="+mj-lt"/>
              </a:rPr>
              <a:t>sc_spawn_options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may be created or modified during elaboration or simulation.</a:t>
            </a:r>
          </a:p>
          <a:p>
            <a:r>
              <a:rPr lang="en-US" dirty="0">
                <a:latin typeface="+mj-lt"/>
              </a:rPr>
              <a:t>-     Can reset, </a:t>
            </a:r>
            <a:r>
              <a:rPr lang="en-US" dirty="0" err="1">
                <a:latin typeface="+mj-lt"/>
              </a:rPr>
              <a:t>termnate</a:t>
            </a:r>
            <a:r>
              <a:rPr lang="en-US" dirty="0">
                <a:latin typeface="+mj-lt"/>
              </a:rPr>
              <a:t>, delete, suspend,….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First, to enable dynamic processes, it is necessary to use a pre-processor macro prior to the invocation of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SystemC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 header file</a:t>
            </a:r>
          </a:p>
          <a:p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+mj-lt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Other mechanisms involve the C++ compilation tools. For example,</a:t>
            </a:r>
            <a:br>
              <a:rPr lang="en-US" b="0" i="0" dirty="0">
                <a:solidFill>
                  <a:srgbClr val="000000"/>
                </a:solidFill>
                <a:effectLst/>
                <a:latin typeface="+mj-lt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GNU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+mj-lt"/>
              </a:rPr>
              <a:t>gcc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 has a </a:t>
            </a: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–D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option (e.g., </a:t>
            </a:r>
            <a:r>
              <a:rPr lang="en-US" b="1" i="0" dirty="0">
                <a:solidFill>
                  <a:srgbClr val="000000"/>
                </a:solidFill>
                <a:effectLst/>
                <a:latin typeface="+mj-lt"/>
              </a:rPr>
              <a:t>–DSC_INCLUDE_DYNAMIC_PROCESSES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).</a:t>
            </a: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 </a:t>
            </a:r>
            <a:br>
              <a:rPr lang="en-US" dirty="0">
                <a:latin typeface="+mj-lt"/>
              </a:rPr>
            </a:br>
            <a:br>
              <a:rPr lang="en-US" dirty="0">
                <a:latin typeface="+mj-lt"/>
              </a:rPr>
            </a:br>
            <a:endParaRPr lang="vi-VN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59872-416F-44DF-A454-48CE2D22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3790950"/>
            <a:ext cx="63150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6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4E9F9D-043E-4606-BC1C-B0BE9D3C85BA}"/>
              </a:ext>
            </a:extLst>
          </p:cNvPr>
          <p:cNvGrpSpPr/>
          <p:nvPr/>
        </p:nvGrpSpPr>
        <p:grpSpPr>
          <a:xfrm>
            <a:off x="937260" y="209196"/>
            <a:ext cx="7125083" cy="3829404"/>
            <a:chOff x="861060" y="856896"/>
            <a:chExt cx="7125083" cy="3829404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BE9D64B8-0107-45F1-BCF6-296C63DB2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060" y="856896"/>
              <a:ext cx="7125083" cy="3272085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471BE19-F748-4350-9D0A-7198AACB1865}"/>
                </a:ext>
              </a:extLst>
            </p:cNvPr>
            <p:cNvCxnSpPr>
              <a:cxnSpLocks/>
            </p:cNvCxnSpPr>
            <p:nvPr/>
          </p:nvCxnSpPr>
          <p:spPr>
            <a:xfrm>
              <a:off x="2434590" y="2225040"/>
              <a:ext cx="1131570" cy="246126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FD682E1-8C14-463E-9617-C6BF533E36F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4038600" y="3893820"/>
              <a:ext cx="1855470" cy="739140"/>
            </a:xfrm>
            <a:prstGeom prst="straightConnector1">
              <a:avLst/>
            </a:prstGeom>
            <a:ln w="3810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BF26639-D533-4E9B-86E9-39F14A692FB7}"/>
                </a:ext>
              </a:extLst>
            </p:cNvPr>
            <p:cNvSpPr/>
            <p:nvPr/>
          </p:nvSpPr>
          <p:spPr>
            <a:xfrm>
              <a:off x="1333500" y="1497330"/>
              <a:ext cx="1432560" cy="72771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B8762A-E0BA-4C8F-946E-D2BE3F196781}"/>
                </a:ext>
              </a:extLst>
            </p:cNvPr>
            <p:cNvSpPr/>
            <p:nvPr/>
          </p:nvSpPr>
          <p:spPr>
            <a:xfrm>
              <a:off x="4290060" y="2331720"/>
              <a:ext cx="3208020" cy="15621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9882DE-606A-4FE7-B058-1EECDE968D4D}"/>
              </a:ext>
            </a:extLst>
          </p:cNvPr>
          <p:cNvSpPr txBox="1"/>
          <p:nvPr/>
        </p:nvSpPr>
        <p:spPr>
          <a:xfrm>
            <a:off x="3063240" y="4056591"/>
            <a:ext cx="1747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Dynamic processes</a:t>
            </a:r>
            <a:endParaRPr lang="vi-V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56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2025993" y="432745"/>
            <a:ext cx="5557655" cy="6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-US" sz="4000" dirty="0"/>
              <a:t>What can we achieve</a:t>
            </a:r>
            <a:endParaRPr dirty="0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1"/>
          </p:nvPr>
        </p:nvSpPr>
        <p:spPr>
          <a:xfrm>
            <a:off x="2892841" y="1363397"/>
            <a:ext cx="5496779" cy="73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14350" lvl="0" indent="-28575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❑"/>
            </a:pPr>
            <a:r>
              <a:rPr lang="en-US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Get more familiar with </a:t>
            </a:r>
            <a:r>
              <a:rPr lang="en-US" dirty="0" err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SystemC</a:t>
            </a:r>
            <a:r>
              <a:rPr lang="en-US" dirty="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process</a:t>
            </a:r>
            <a:endParaRPr dirty="0"/>
          </a:p>
          <a:p>
            <a:pPr marL="514350" lvl="0" indent="-285750" algn="just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❑"/>
            </a:pPr>
            <a:r>
              <a:rPr lang="en-US" dirty="0">
                <a:solidFill>
                  <a:srgbClr val="202122"/>
                </a:solidFill>
                <a:latin typeface="Arial"/>
                <a:cs typeface="Arial"/>
                <a:sym typeface="Arial"/>
              </a:rPr>
              <a:t>Improve design skill</a:t>
            </a:r>
          </a:p>
        </p:txBody>
      </p:sp>
    </p:spTree>
    <p:extLst>
      <p:ext uri="{BB962C8B-B14F-4D97-AF65-F5344CB8AC3E}">
        <p14:creationId xmlns:p14="http://schemas.microsoft.com/office/powerpoint/2010/main" val="24884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713F6-E9DA-4706-8320-3C03C39DF6EE}"/>
              </a:ext>
            </a:extLst>
          </p:cNvPr>
          <p:cNvSpPr txBox="1"/>
          <p:nvPr/>
        </p:nvSpPr>
        <p:spPr>
          <a:xfrm>
            <a:off x="1546860" y="1008489"/>
            <a:ext cx="592074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b="1" dirty="0"/>
              <a:t>sc_spawn_option </a:t>
            </a:r>
            <a:r>
              <a:rPr lang="vi-VN" dirty="0"/>
              <a:t>objname</a:t>
            </a:r>
            <a:r>
              <a:rPr lang="vi-VN" b="1" dirty="0"/>
              <a:t>;</a:t>
            </a:r>
          </a:p>
          <a:p>
            <a:r>
              <a:rPr lang="vi-VN" dirty="0"/>
              <a:t>objname</a:t>
            </a:r>
            <a:r>
              <a:rPr lang="vi-VN" b="1" dirty="0"/>
              <a:t>.set_stack_size(</a:t>
            </a:r>
            <a:r>
              <a:rPr lang="vi-VN" dirty="0"/>
              <a:t>value</a:t>
            </a:r>
            <a:r>
              <a:rPr lang="vi-VN" b="1" dirty="0"/>
              <a:t>);</a:t>
            </a:r>
          </a:p>
          <a:p>
            <a:r>
              <a:rPr lang="vi-VN" dirty="0"/>
              <a:t>objname</a:t>
            </a:r>
            <a:r>
              <a:rPr lang="vi-VN" b="1" dirty="0"/>
              <a:t>.set_method();</a:t>
            </a:r>
            <a:r>
              <a:rPr lang="en-US" b="1" dirty="0"/>
              <a:t>     </a:t>
            </a:r>
            <a:r>
              <a:rPr lang="vi-VN" b="1" dirty="0">
                <a:solidFill>
                  <a:srgbClr val="119F11"/>
                </a:solidFill>
              </a:rPr>
              <a:t>//register as SC_METHOD</a:t>
            </a:r>
          </a:p>
          <a:p>
            <a:r>
              <a:rPr lang="vi-VN" dirty="0"/>
              <a:t>objname</a:t>
            </a:r>
            <a:r>
              <a:rPr lang="vi-VN" b="1" dirty="0"/>
              <a:t>.dont_initialize();</a:t>
            </a:r>
          </a:p>
          <a:p>
            <a:r>
              <a:rPr lang="vi-VN" dirty="0"/>
              <a:t>objname</a:t>
            </a:r>
            <a:r>
              <a:rPr lang="vi-VN" b="1" dirty="0"/>
              <a:t>.set_sensitivity(event_ptr);</a:t>
            </a:r>
          </a:p>
          <a:p>
            <a:r>
              <a:rPr lang="vi-VN" dirty="0"/>
              <a:t>objname</a:t>
            </a:r>
            <a:r>
              <a:rPr lang="vi-VN" b="1" dirty="0"/>
              <a:t>.set_sensitivity(port_ptr);</a:t>
            </a:r>
          </a:p>
          <a:p>
            <a:r>
              <a:rPr lang="vi-VN" dirty="0"/>
              <a:t>objname</a:t>
            </a:r>
            <a:r>
              <a:rPr lang="vi-VN" b="1" dirty="0"/>
              <a:t>.set_sensitivity(interface_ptr);</a:t>
            </a:r>
          </a:p>
          <a:p>
            <a:r>
              <a:rPr lang="vi-VN" dirty="0"/>
              <a:t>objname</a:t>
            </a:r>
            <a:r>
              <a:rPr lang="vi-VN" b="1" dirty="0"/>
              <a:t>.set_sensitivity(event_finder_ptr);</a:t>
            </a:r>
          </a:p>
        </p:txBody>
      </p:sp>
    </p:spTree>
    <p:extLst>
      <p:ext uri="{BB962C8B-B14F-4D97-AF65-F5344CB8AC3E}">
        <p14:creationId xmlns:p14="http://schemas.microsoft.com/office/powerpoint/2010/main" val="1948977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2B80FC-430C-429D-876C-88749D40B17A}"/>
              </a:ext>
            </a:extLst>
          </p:cNvPr>
          <p:cNvSpPr txBox="1">
            <a:spLocks/>
          </p:cNvSpPr>
          <p:nvPr/>
        </p:nvSpPr>
        <p:spPr>
          <a:xfrm>
            <a:off x="2575454" y="167640"/>
            <a:ext cx="3086205" cy="3342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Call in elaboration</a:t>
            </a:r>
            <a:endParaRPr lang="vi-VN" sz="1800" b="1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vi-VN" sz="18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F359BC-14F3-4363-82A6-022F4004456E}"/>
              </a:ext>
            </a:extLst>
          </p:cNvPr>
          <p:cNvSpPr txBox="1"/>
          <p:nvPr/>
        </p:nvSpPr>
        <p:spPr>
          <a:xfrm>
            <a:off x="472440" y="1010186"/>
            <a:ext cx="856488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400" dirty="0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process_handle_of_model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process_handle_of_model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 was run"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std::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vi-V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6F008A"/>
                </a:solidFill>
                <a:latin typeface="Consolas" panose="020B0609020204030204" pitchFamily="49" charset="0"/>
              </a:rPr>
              <a:t>SC_HAS_PROCESS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Example_Moudle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sc_module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1400" dirty="0">
                <a:solidFill>
                  <a:srgbClr val="2B91AF"/>
                </a:solidFill>
                <a:latin typeface="Consolas" panose="020B0609020204030204" pitchFamily="49" charset="0"/>
              </a:rPr>
              <a:t>sc_spawn_options</a:t>
            </a:r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opt;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sc_core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sc_spawn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sc_bind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(&amp;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Example_Moudle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process_handle_of_model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sc_core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::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sc_gen_unique_name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Channel_process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 &amp;opt);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vi-VN" sz="1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474566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22E0F68-0AFB-BEB7-694D-A43DBC8FAB55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126064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</a:rPr>
              <a:t>NEXT_TRIGGER() for METHOD PROCESS</a:t>
            </a:r>
            <a:endParaRPr lang="vi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4AD85-2759-A31A-E079-059E43DA05AA}"/>
              </a:ext>
            </a:extLst>
          </p:cNvPr>
          <p:cNvSpPr txBox="1"/>
          <p:nvPr/>
        </p:nvSpPr>
        <p:spPr>
          <a:xfrm>
            <a:off x="216569" y="721799"/>
            <a:ext cx="7780421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next_trigger_example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clock;</a:t>
            </a:r>
          </a:p>
          <a:p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2B91AF"/>
                </a:solidFill>
                <a:latin typeface="Consolas" panose="020B0609020204030204" pitchFamily="49" charset="0"/>
              </a:rPr>
              <a:t>sc_event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e1, e2;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cnt;</a:t>
            </a:r>
          </a:p>
          <a:p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do_test1 () {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(cnt) {</a:t>
            </a:r>
          </a:p>
          <a:p>
            <a:r>
              <a:rPr lang="vi-VN" sz="1100" dirty="0">
                <a:latin typeface="Consolas" panose="020B0609020204030204" pitchFamily="49" charset="0"/>
              </a:rPr>
              <a:t>	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next_trigger (e1);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next_trigger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(10, </a:t>
            </a:r>
            <a:r>
              <a:rPr lang="en-US" sz="1100" dirty="0">
                <a:solidFill>
                  <a:srgbClr val="2F4F4F"/>
                </a:solidFill>
                <a:latin typeface="Consolas" panose="020B0609020204030204" pitchFamily="49" charset="0"/>
              </a:rPr>
              <a:t>SC_NS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2: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"@"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 Event e1 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occured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or time 10ns passed"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next_trigger (e1 </a:t>
            </a:r>
            <a:r>
              <a:rPr lang="vi-VN" sz="1100" dirty="0">
                <a:solidFill>
                  <a:srgbClr val="008080"/>
                </a:solidFill>
                <a:latin typeface="Consolas" panose="020B0609020204030204" pitchFamily="49" charset="0"/>
              </a:rPr>
              <a:t>|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e2);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3: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"@"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 Event e1 or e2 triggered"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:cout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"@"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sc_time_stamp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 Default trigger 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clk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triggered"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endl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cnt++;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vi-VN" sz="1100" dirty="0"/>
          </a:p>
        </p:txBody>
      </p:sp>
    </p:spTree>
    <p:extLst>
      <p:ext uri="{BB962C8B-B14F-4D97-AF65-F5344CB8AC3E}">
        <p14:creationId xmlns:p14="http://schemas.microsoft.com/office/powerpoint/2010/main" val="3050876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 Elaboration and execution semantics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CB96A9-2C9D-4D18-940B-E4EF35147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31A822-28E4-4DE4-AEB5-FA9CCF30ED2F}"/>
              </a:ext>
            </a:extLst>
          </p:cNvPr>
          <p:cNvGrpSpPr/>
          <p:nvPr/>
        </p:nvGrpSpPr>
        <p:grpSpPr>
          <a:xfrm>
            <a:off x="24998" y="809175"/>
            <a:ext cx="6506430" cy="3785652"/>
            <a:chOff x="-442127" y="1057992"/>
            <a:chExt cx="9449371" cy="37856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1B18A0-7901-4244-8B4A-C59D3FF36C6C}"/>
                </a:ext>
              </a:extLst>
            </p:cNvPr>
            <p:cNvSpPr txBox="1"/>
            <p:nvPr/>
          </p:nvSpPr>
          <p:spPr>
            <a:xfrm>
              <a:off x="725130" y="1057992"/>
              <a:ext cx="3448936" cy="3785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00" b="1" u="sng" dirty="0"/>
                <a:t>Example: </a:t>
              </a:r>
            </a:p>
            <a:p>
              <a:r>
                <a:rPr lang="en-US" sz="1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systemc.h</a:t>
              </a:r>
              <a:r>
                <a:rPr lang="en-US" sz="1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SC_MODULE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0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sc_in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bool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ckp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sc_out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s1;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sc_signal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s2;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sc_event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e1, e2;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SC_CTOR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0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):temp(9) {  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SC_THREAD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(P3_thrd);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SC_THREAD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(P2_thrd);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sensitive </a:t>
              </a:r>
              <a:r>
                <a:rPr lang="en-US" sz="10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ckp.pos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SC_METHOD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(P1_meth);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sensitive </a:t>
              </a:r>
              <a:r>
                <a:rPr lang="en-US" sz="10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dont_initialize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~M() {};</a:t>
              </a:r>
            </a:p>
            <a:p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temp;</a:t>
              </a:r>
            </a:p>
            <a:p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Function1(){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P3_thrd();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}</a:t>
              </a:r>
            </a:p>
            <a:p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000" dirty="0">
                  <a:latin typeface="Consolas" panose="020B0609020204030204" pitchFamily="49" charset="0"/>
                </a:rPr>
                <a:t>}</a:t>
              </a:r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518F3A-8F71-4A57-8591-D99E7BAED198}"/>
                </a:ext>
              </a:extLst>
            </p:cNvPr>
            <p:cNvSpPr txBox="1"/>
            <p:nvPr/>
          </p:nvSpPr>
          <p:spPr>
            <a:xfrm>
              <a:off x="-180205" y="2368251"/>
              <a:ext cx="117487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Process macros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B238D2-FF3E-4728-A45A-1710097190F7}"/>
                </a:ext>
              </a:extLst>
            </p:cNvPr>
            <p:cNvSpPr txBox="1"/>
            <p:nvPr/>
          </p:nvSpPr>
          <p:spPr>
            <a:xfrm>
              <a:off x="-442127" y="2122622"/>
              <a:ext cx="1286804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800" b="1" dirty="0"/>
                <a:t>Instantiation</a:t>
              </a:r>
              <a:endParaRPr lang="en-US" sz="800" dirty="0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A592F3A0-7245-48C4-B8B8-D97E633D23EA}"/>
                </a:ext>
              </a:extLst>
            </p:cNvPr>
            <p:cNvSpPr/>
            <p:nvPr/>
          </p:nvSpPr>
          <p:spPr>
            <a:xfrm>
              <a:off x="635351" y="2168716"/>
              <a:ext cx="596243" cy="153441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E1C946F-5663-45A4-9FA8-B8BF5A94AB16}"/>
                </a:ext>
              </a:extLst>
            </p:cNvPr>
            <p:cNvSpPr/>
            <p:nvPr/>
          </p:nvSpPr>
          <p:spPr>
            <a:xfrm>
              <a:off x="551442" y="2460439"/>
              <a:ext cx="1093111" cy="153441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97901A-0C02-4861-85A8-AD0C9409CD87}"/>
                </a:ext>
              </a:extLst>
            </p:cNvPr>
            <p:cNvSpPr txBox="1"/>
            <p:nvPr/>
          </p:nvSpPr>
          <p:spPr>
            <a:xfrm>
              <a:off x="5558308" y="1057992"/>
              <a:ext cx="3448936" cy="3785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1000" b="1" u="sng" dirty="0"/>
                <a:t>Example: </a:t>
              </a:r>
            </a:p>
            <a:p>
              <a:r>
                <a:rPr lang="en-US" sz="1000" dirty="0">
                  <a:solidFill>
                    <a:srgbClr val="80808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US" sz="1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systemc.h</a:t>
              </a:r>
              <a:r>
                <a:rPr lang="en-US" sz="1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SC_MODULE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0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sc_in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bool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ckp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sc_out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s1;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sc_signal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&gt; s2;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 err="1">
                  <a:solidFill>
                    <a:srgbClr val="2B91AF"/>
                  </a:solidFill>
                  <a:latin typeface="Consolas" panose="020B0609020204030204" pitchFamily="49" charset="0"/>
                </a:rPr>
                <a:t>sc_event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e1, e2;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SC_CTOR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000" dirty="0">
                  <a:solidFill>
                    <a:srgbClr val="2B91AF"/>
                  </a:solidFill>
                  <a:latin typeface="Consolas" panose="020B0609020204030204" pitchFamily="49" charset="0"/>
                </a:rPr>
                <a:t>M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):temp(9) {  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SC_THREAD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(P3_thrd);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SC_THREAD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(P2_thrd);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sensitive </a:t>
              </a:r>
              <a:r>
                <a:rPr lang="en-US" sz="10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ckp.pos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>
                  <a:solidFill>
                    <a:srgbClr val="6F008A"/>
                  </a:solidFill>
                  <a:latin typeface="Consolas" panose="020B0609020204030204" pitchFamily="49" charset="0"/>
                </a:rPr>
                <a:t>SC_METHOD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(P1_meth);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sensitive </a:t>
              </a:r>
              <a:r>
                <a:rPr lang="en-US" sz="1000" dirty="0">
                  <a:solidFill>
                    <a:srgbClr val="008080"/>
                  </a:solidFill>
                  <a:latin typeface="Consolas" panose="020B0609020204030204" pitchFamily="49" charset="0"/>
                </a:rPr>
                <a:t>&lt;&lt;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s2;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dont_initialize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~M() {};</a:t>
              </a:r>
            </a:p>
            <a:p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temp;</a:t>
              </a:r>
            </a:p>
            <a:p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private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Function1(){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    P3_thrd();</a:t>
              </a:r>
            </a:p>
            <a:p>
              <a:r>
                <a:rPr lang="en-US" sz="1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 }</a:t>
              </a:r>
            </a:p>
            <a:p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sz="1000" dirty="0">
                  <a:latin typeface="Consolas" panose="020B0609020204030204" pitchFamily="49" charset="0"/>
                </a:rPr>
                <a:t>}</a:t>
              </a:r>
              <a:endParaRPr lang="en-US" sz="1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06E31DF-2181-402E-A07B-08DD9CBA0C71}"/>
              </a:ext>
            </a:extLst>
          </p:cNvPr>
          <p:cNvSpPr txBox="1">
            <a:spLocks/>
          </p:cNvSpPr>
          <p:nvPr/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215" algn="r">
              <a:spcBef>
                <a:spcPts val="89"/>
              </a:spcBef>
            </a:pPr>
            <a:fld id="{81D60167-4931-47E6-BA6A-407CBD079E47}" type="slidenum">
              <a:rPr lang="en-US" spc="13" smtClean="0"/>
              <a:pPr marL="25215" algn="r">
                <a:spcBef>
                  <a:spcPts val="89"/>
                </a:spcBef>
              </a:pPr>
              <a:t>23</a:t>
            </a:fld>
            <a:endParaRPr lang="en-US" spc="13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D733CE-59CA-4549-B2AF-8BC5D14EA283}"/>
              </a:ext>
            </a:extLst>
          </p:cNvPr>
          <p:cNvSpPr/>
          <p:nvPr/>
        </p:nvSpPr>
        <p:spPr>
          <a:xfrm>
            <a:off x="1014311" y="3658718"/>
            <a:ext cx="1670180" cy="6966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673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4;p67">
            <a:extLst>
              <a:ext uri="{FF2B5EF4-FFF2-40B4-BE49-F238E27FC236}">
                <a16:creationId xmlns:a16="http://schemas.microsoft.com/office/drawing/2014/main" id="{2D7DD02C-3759-424A-A320-1D17B5692C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454" y="88787"/>
            <a:ext cx="8482800" cy="628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I. SC_METHOD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469CF9-4E07-4583-9AAB-1B7B160E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4" y="792713"/>
            <a:ext cx="4571999" cy="206339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CCA1FF-8C6B-4296-9482-E0ADE052A1C9}"/>
              </a:ext>
            </a:extLst>
          </p:cNvPr>
          <p:cNvSpPr txBox="1"/>
          <p:nvPr/>
        </p:nvSpPr>
        <p:spPr>
          <a:xfrm>
            <a:off x="5302102" y="666307"/>
            <a:ext cx="350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vi-V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6C800-EEE7-43C2-A084-05304EC95995}"/>
              </a:ext>
            </a:extLst>
          </p:cNvPr>
          <p:cNvSpPr txBox="1"/>
          <p:nvPr/>
        </p:nvSpPr>
        <p:spPr>
          <a:xfrm>
            <a:off x="5449395" y="691541"/>
            <a:ext cx="2374789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000" b="1" u="sng" dirty="0"/>
              <a:t>Example: </a:t>
            </a:r>
          </a:p>
          <a:p>
            <a:r>
              <a:rPr lang="en-US" sz="1000" dirty="0">
                <a:solidFill>
                  <a:srgbClr val="808080"/>
                </a:solidFill>
                <a:latin typeface="Consolas" panose="020B0609020204030204" pitchFamily="49" charset="0"/>
              </a:rPr>
              <a:t>#include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systemc.h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6F008A"/>
                </a:solidFill>
                <a:latin typeface="Consolas" panose="020B0609020204030204" pitchFamily="49" charset="0"/>
              </a:rPr>
              <a:t>SC_MODULE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sc_in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ckp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sc_out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s1;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sc_signal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&gt; s2;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2B91AF"/>
                </a:solidFill>
                <a:latin typeface="Consolas" panose="020B0609020204030204" pitchFamily="49" charset="0"/>
              </a:rPr>
              <a:t>sc_event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e1, e2;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6F008A"/>
                </a:solidFill>
                <a:latin typeface="Consolas" panose="020B0609020204030204" pitchFamily="49" charset="0"/>
              </a:rPr>
              <a:t>SC_CTOR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2B91AF"/>
                </a:solidFill>
                <a:latin typeface="Consolas" panose="020B0609020204030204" pitchFamily="49" charset="0"/>
              </a:rPr>
              <a:t>M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):temp(9) {  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(P3_thrd);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(P2_thrd);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ckp.pos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(P1_meth);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</a:t>
            </a:r>
            <a:r>
              <a:rPr lang="en-US" sz="1000" dirty="0">
                <a:solidFill>
                  <a:srgbClr val="008080"/>
                </a:solidFill>
                <a:latin typeface="Consolas" panose="020B0609020204030204" pitchFamily="49" charset="0"/>
              </a:rPr>
              <a:t>&lt;&lt;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s2;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dont_initialize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~M() {};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temp;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Function1(){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P3_thrd();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latin typeface="Consolas" panose="020B0609020204030204" pitchFamily="49" charset="0"/>
              </a:rPr>
              <a:t>}</a:t>
            </a:r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76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90D507-4F10-4707-8138-CC8CC268E80A}"/>
              </a:ext>
            </a:extLst>
          </p:cNvPr>
          <p:cNvSpPr/>
          <p:nvPr/>
        </p:nvSpPr>
        <p:spPr>
          <a:xfrm>
            <a:off x="1672398" y="1257059"/>
            <a:ext cx="1775461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PROCESS</a:t>
            </a:r>
            <a:endParaRPr lang="vi-VN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CA6FCE-7763-4D25-A6E6-C2D42AEAC4F5}"/>
              </a:ext>
            </a:extLst>
          </p:cNvPr>
          <p:cNvSpPr/>
          <p:nvPr/>
        </p:nvSpPr>
        <p:spPr>
          <a:xfrm>
            <a:off x="1680540" y="3126601"/>
            <a:ext cx="1775461" cy="6553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PROCESS</a:t>
            </a:r>
            <a:endParaRPr lang="vi-VN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70C52A-6F21-434A-A90C-04C824D2CCCC}"/>
              </a:ext>
            </a:extLst>
          </p:cNvPr>
          <p:cNvGrpSpPr/>
          <p:nvPr/>
        </p:nvGrpSpPr>
        <p:grpSpPr>
          <a:xfrm>
            <a:off x="6796380" y="989691"/>
            <a:ext cx="1305999" cy="2753797"/>
            <a:chOff x="5555977" y="640416"/>
            <a:chExt cx="1305999" cy="27537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DEF9FE-3C7D-49EE-9744-7F3A24A67AAF}"/>
                </a:ext>
              </a:extLst>
            </p:cNvPr>
            <p:cNvSpPr txBox="1"/>
            <p:nvPr/>
          </p:nvSpPr>
          <p:spPr>
            <a:xfrm>
              <a:off x="5917399" y="640416"/>
              <a:ext cx="583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RAM</a:t>
              </a:r>
              <a:endParaRPr lang="vi-VN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D1FF81E-F5D1-4899-A69E-D9A72189E055}"/>
                </a:ext>
              </a:extLst>
            </p:cNvPr>
            <p:cNvGrpSpPr/>
            <p:nvPr/>
          </p:nvGrpSpPr>
          <p:grpSpPr>
            <a:xfrm>
              <a:off x="5555977" y="948193"/>
              <a:ext cx="1305999" cy="2446020"/>
              <a:chOff x="5555977" y="948193"/>
              <a:chExt cx="1305999" cy="244602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B8E9A32-AB6B-44F8-B675-06F94C49FA29}"/>
                  </a:ext>
                </a:extLst>
              </p:cNvPr>
              <p:cNvSpPr/>
              <p:nvPr/>
            </p:nvSpPr>
            <p:spPr>
              <a:xfrm>
                <a:off x="5556636" y="948193"/>
                <a:ext cx="1305340" cy="2446020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F829337-E36F-4AD1-A0D5-A9D56AEF08AB}"/>
                  </a:ext>
                </a:extLst>
              </p:cNvPr>
              <p:cNvSpPr/>
              <p:nvPr/>
            </p:nvSpPr>
            <p:spPr>
              <a:xfrm>
                <a:off x="5555977" y="1874183"/>
                <a:ext cx="1305340" cy="413468"/>
              </a:xfrm>
              <a:prstGeom prst="rect">
                <a:avLst/>
              </a:prstGeom>
              <a:solidFill>
                <a:srgbClr val="4BAB8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9C5F6A-5376-460B-9B58-EDC8FBA7FD2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447859" y="1584719"/>
            <a:ext cx="3183529" cy="788333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94222B-61D5-4118-B4C2-5A5A4AFA4FFB}"/>
              </a:ext>
            </a:extLst>
          </p:cNvPr>
          <p:cNvCxnSpPr>
            <a:cxnSpLocks/>
          </p:cNvCxnSpPr>
          <p:nvPr/>
        </p:nvCxnSpPr>
        <p:spPr>
          <a:xfrm flipV="1">
            <a:off x="3554233" y="2520478"/>
            <a:ext cx="3077155" cy="866778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66CD91-7A26-429D-9524-BA87B25D3481}"/>
              </a:ext>
            </a:extLst>
          </p:cNvPr>
          <p:cNvSpPr txBox="1"/>
          <p:nvPr/>
        </p:nvSpPr>
        <p:spPr>
          <a:xfrm rot="880567">
            <a:off x="3818374" y="1613358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address_acess</a:t>
            </a:r>
            <a:r>
              <a:rPr lang="en-US" dirty="0"/>
              <a:t> = 0x12345678</a:t>
            </a:r>
            <a:endParaRPr lang="vi-V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0675C1-FFD2-4104-A3BC-3B8CD4E6AB8A}"/>
              </a:ext>
            </a:extLst>
          </p:cNvPr>
          <p:cNvSpPr txBox="1"/>
          <p:nvPr/>
        </p:nvSpPr>
        <p:spPr>
          <a:xfrm rot="20670484">
            <a:off x="3760060" y="3004240"/>
            <a:ext cx="2576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address_acess</a:t>
            </a:r>
            <a:r>
              <a:rPr lang="en-US" dirty="0"/>
              <a:t> = 0x12345678</a:t>
            </a:r>
            <a:endParaRPr lang="vi-VN" dirty="0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6696003C-3C3C-4CEE-8226-475ECF255D2C}"/>
              </a:ext>
            </a:extLst>
          </p:cNvPr>
          <p:cNvSpPr/>
          <p:nvPr/>
        </p:nvSpPr>
        <p:spPr>
          <a:xfrm>
            <a:off x="1186423" y="964353"/>
            <a:ext cx="389614" cy="65532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2BCEB-FD99-40CE-BD5B-227BA3AA2BC0}"/>
              </a:ext>
            </a:extLst>
          </p:cNvPr>
          <p:cNvSpPr txBox="1"/>
          <p:nvPr/>
        </p:nvSpPr>
        <p:spPr>
          <a:xfrm>
            <a:off x="763325" y="627511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sensitive &lt;&lt; </a:t>
            </a:r>
            <a:r>
              <a:rPr lang="en-US" dirty="0" err="1"/>
              <a:t>clock.pos</a:t>
            </a:r>
            <a:r>
              <a:rPr lang="en-US" dirty="0"/>
              <a:t>()</a:t>
            </a:r>
            <a:endParaRPr lang="vi-VN" dirty="0"/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8E91C24A-0F5A-434A-981F-7E7422A891AF}"/>
              </a:ext>
            </a:extLst>
          </p:cNvPr>
          <p:cNvSpPr/>
          <p:nvPr/>
        </p:nvSpPr>
        <p:spPr>
          <a:xfrm>
            <a:off x="1186423" y="2819879"/>
            <a:ext cx="389614" cy="65532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31936D-43A1-4453-99DF-59AA8288F9C1}"/>
              </a:ext>
            </a:extLst>
          </p:cNvPr>
          <p:cNvSpPr txBox="1"/>
          <p:nvPr/>
        </p:nvSpPr>
        <p:spPr>
          <a:xfrm>
            <a:off x="763325" y="2483037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sensitive &lt;&lt; </a:t>
            </a:r>
            <a:r>
              <a:rPr lang="en-US" dirty="0" err="1"/>
              <a:t>clock.pos</a:t>
            </a:r>
            <a:r>
              <a:rPr lang="en-US" dirty="0"/>
              <a:t>()</a:t>
            </a:r>
            <a:endParaRPr lang="vi-VN" dirty="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1F038A85-F59E-4B33-B3F5-61D53BBF09A2}"/>
              </a:ext>
            </a:extLst>
          </p:cNvPr>
          <p:cNvSpPr/>
          <p:nvPr/>
        </p:nvSpPr>
        <p:spPr>
          <a:xfrm>
            <a:off x="4313789" y="334370"/>
            <a:ext cx="2482591" cy="655321"/>
          </a:xfrm>
          <a:prstGeom prst="foldedCorne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At the same time, both READ and WRITE process access to RAM in same access address</a:t>
            </a:r>
            <a:endParaRPr lang="vi-V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99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66BC1E9-E709-41F1-BB17-A483AC31DF3F}"/>
              </a:ext>
            </a:extLst>
          </p:cNvPr>
          <p:cNvGrpSpPr/>
          <p:nvPr/>
        </p:nvGrpSpPr>
        <p:grpSpPr>
          <a:xfrm>
            <a:off x="1145475" y="1161574"/>
            <a:ext cx="3347849" cy="2820352"/>
            <a:chOff x="3530535" y="708660"/>
            <a:chExt cx="3347849" cy="28203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1F8D30-224E-4332-9D8B-4A9208D3F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0535" y="708660"/>
              <a:ext cx="3347849" cy="2820352"/>
            </a:xfrm>
            <a:prstGeom prst="rect">
              <a:avLst/>
            </a:prstGeom>
            <a:solidFill>
              <a:schemeClr val="accent1"/>
            </a:solidFill>
            <a:ln w="22225">
              <a:solidFill>
                <a:schemeClr val="tx1"/>
              </a:solidFill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2B0EC8-2D2F-4764-BF8B-AA27DA819E86}"/>
                </a:ext>
              </a:extLst>
            </p:cNvPr>
            <p:cNvSpPr/>
            <p:nvPr/>
          </p:nvSpPr>
          <p:spPr>
            <a:xfrm>
              <a:off x="3726180" y="1386840"/>
              <a:ext cx="1409700" cy="13106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62932EF-1D50-475F-B981-0744666064D4}"/>
              </a:ext>
            </a:extLst>
          </p:cNvPr>
          <p:cNvSpPr/>
          <p:nvPr/>
        </p:nvSpPr>
        <p:spPr>
          <a:xfrm>
            <a:off x="5577363" y="2243614"/>
            <a:ext cx="1409700" cy="1310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03A8E8-8520-43C4-AB9A-61F7A4374901}"/>
              </a:ext>
            </a:extLst>
          </p:cNvPr>
          <p:cNvGrpSpPr/>
          <p:nvPr/>
        </p:nvGrpSpPr>
        <p:grpSpPr>
          <a:xfrm>
            <a:off x="5094923" y="1161574"/>
            <a:ext cx="3134677" cy="2858301"/>
            <a:chOff x="4393883" y="1280160"/>
            <a:chExt cx="3134677" cy="28583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094FA0-7BFF-49DA-B11B-605A01439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3883" y="1280160"/>
              <a:ext cx="3134677" cy="2858301"/>
            </a:xfrm>
            <a:prstGeom prst="rect">
              <a:avLst/>
            </a:prstGeom>
            <a:ln w="22225">
              <a:solidFill>
                <a:schemeClr val="tx1"/>
              </a:solidFill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BDF6FB-0912-4D86-8908-63FC9062892C}"/>
                </a:ext>
              </a:extLst>
            </p:cNvPr>
            <p:cNvSpPr/>
            <p:nvPr/>
          </p:nvSpPr>
          <p:spPr>
            <a:xfrm>
              <a:off x="4587240" y="1927860"/>
              <a:ext cx="1501140" cy="13411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B9959E4-5F15-45A5-8A51-F726899BEA96}"/>
              </a:ext>
            </a:extLst>
          </p:cNvPr>
          <p:cNvSpPr txBox="1"/>
          <p:nvPr/>
        </p:nvSpPr>
        <p:spPr>
          <a:xfrm>
            <a:off x="1885038" y="770513"/>
            <a:ext cx="1731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SC_METHOD</a:t>
            </a:r>
            <a:endParaRPr lang="vi-VN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8AC866-621A-48A1-BD1D-9A274E6F78B2}"/>
              </a:ext>
            </a:extLst>
          </p:cNvPr>
          <p:cNvSpPr txBox="1"/>
          <p:nvPr/>
        </p:nvSpPr>
        <p:spPr>
          <a:xfrm>
            <a:off x="5710278" y="770513"/>
            <a:ext cx="1702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 SC_THREAD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797946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859206-CDBB-44A0-8E4B-3E0AD1483C8A}"/>
              </a:ext>
            </a:extLst>
          </p:cNvPr>
          <p:cNvSpPr txBox="1"/>
          <p:nvPr/>
        </p:nvSpPr>
        <p:spPr>
          <a:xfrm>
            <a:off x="632460" y="411480"/>
            <a:ext cx="8366393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SystemC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has two kinds of processes: method processes and thread processes.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Two macros are provided to register a member function as a process: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SC_METHOD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SC_THREAD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Although not strictly required, the use of these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macros is strongly recommended.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dirty="0"/>
            </a:b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80649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76A6C2-3FA9-43F0-AEE7-FB3C6CC61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997" y="1941195"/>
            <a:ext cx="8239125" cy="819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C8FBED-B794-4020-BB48-4E2BCAAC9B04}"/>
              </a:ext>
            </a:extLst>
          </p:cNvPr>
          <p:cNvSpPr txBox="1"/>
          <p:nvPr/>
        </p:nvSpPr>
        <p:spPr>
          <a:xfrm>
            <a:off x="632460" y="411480"/>
            <a:ext cx="626325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GUIDELINE: To differentiate threads from methods, we strongly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recommend adopting a naming style. One naming style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appends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ourier-Bold"/>
              </a:rPr>
              <a:t>_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urier"/>
              </a:rPr>
              <a:t>thread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or 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Courier-Bold"/>
              </a:rPr>
              <a:t>_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urier"/>
              </a:rPr>
              <a:t>method 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as appropriate. Being able to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differentiate processes based on names becomes useful</a:t>
            </a:r>
            <a:b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sz="1800" b="0" i="0" dirty="0">
                <a:solidFill>
                  <a:srgbClr val="000000"/>
                </a:solidFill>
                <a:effectLst/>
                <a:latin typeface="Times-Roman"/>
              </a:rPr>
              <a:t>during debug</a:t>
            </a:r>
            <a:r>
              <a:rPr lang="en-US" dirty="0"/>
              <a:t> </a:t>
            </a:r>
            <a:br>
              <a:rPr lang="en-US" dirty="0"/>
            </a:b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5000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650253-3EA5-D422-9B52-D9E8A12B4154}"/>
              </a:ext>
            </a:extLst>
          </p:cNvPr>
          <p:cNvSpPr txBox="1"/>
          <p:nvPr/>
        </p:nvSpPr>
        <p:spPr>
          <a:xfrm>
            <a:off x="1104314" y="982288"/>
            <a:ext cx="693537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32629"/>
                </a:solidFill>
                <a:effectLst/>
                <a:latin typeface="+mj-lt"/>
                <a:cs typeface="Times New Roman" panose="02020603050405020304" pitchFamily="18" charset="0"/>
              </a:rPr>
              <a:t>A race condition occurs when two or more threads can access shared data and they try to change it at the same time. </a:t>
            </a:r>
          </a:p>
          <a:p>
            <a:pPr marL="285750" indent="-285750">
              <a:buFontTx/>
              <a:buChar char="-"/>
            </a:pPr>
            <a:endParaRPr lang="en-US" b="0" i="0" dirty="0">
              <a:solidFill>
                <a:srgbClr val="232629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32629"/>
                </a:solidFill>
                <a:effectLst/>
                <a:latin typeface="+mj-lt"/>
                <a:cs typeface="Times New Roman" panose="02020603050405020304" pitchFamily="18" charset="0"/>
              </a:rPr>
              <a:t>Because the thread scheduling algorithm can swap between threads at any time, you don't know the order in which the threads will attempt to access the shared data. </a:t>
            </a:r>
          </a:p>
          <a:p>
            <a:pPr marL="285750" indent="-285750">
              <a:buFontTx/>
              <a:buChar char="-"/>
            </a:pPr>
            <a:endParaRPr lang="en-US" b="0" i="0" dirty="0">
              <a:solidFill>
                <a:srgbClr val="232629"/>
              </a:solidFill>
              <a:effectLst/>
              <a:latin typeface="+mj-lt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solidFill>
                  <a:srgbClr val="232629"/>
                </a:solidFill>
                <a:effectLst/>
                <a:latin typeface="+mj-lt"/>
                <a:cs typeface="Times New Roman" panose="02020603050405020304" pitchFamily="18" charset="0"/>
              </a:rPr>
              <a:t>Therefore, the result of the change in data is dependent on the thread scheduling algorithm, i.e. both threads are "racing" to access/change the data.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2876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32629"/>
                </a:solidFill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u="sng" dirty="0">
                <a:solidFill>
                  <a:srgbClr val="232629"/>
                </a:solidFill>
                <a:latin typeface="+mj-lt"/>
                <a:cs typeface="Times New Roman" panose="02020603050405020304" pitchFamily="18" charset="0"/>
              </a:rPr>
              <a:t>Race condition in </a:t>
            </a:r>
            <a:r>
              <a:rPr lang="en-US" b="1" u="sng" dirty="0">
                <a:solidFill>
                  <a:srgbClr val="232629"/>
                </a:solidFill>
                <a:latin typeface="+mj-lt"/>
                <a:cs typeface="Times New Roman" panose="02020603050405020304" pitchFamily="18" charset="0"/>
              </a:rPr>
              <a:t>OS threads:</a:t>
            </a:r>
          </a:p>
        </p:txBody>
      </p:sp>
    </p:spTree>
    <p:extLst>
      <p:ext uri="{BB962C8B-B14F-4D97-AF65-F5344CB8AC3E}">
        <p14:creationId xmlns:p14="http://schemas.microsoft.com/office/powerpoint/2010/main" val="1448886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437A-87F0-490C-B9EF-9118AF6F8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202"/>
            <a:ext cx="1484934" cy="548229"/>
          </a:xfrm>
        </p:spPr>
        <p:txBody>
          <a:bodyPr/>
          <a:lstStyle/>
          <a:p>
            <a:r>
              <a:rPr lang="en-US" dirty="0"/>
              <a:t>Agenda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402D4-C369-4E67-9384-8ED9370BE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3991" y="506027"/>
            <a:ext cx="8539080" cy="556008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1. Detail process in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SystemC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1.1 SC_METHOD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     1.1.1. Overview, usage, some notes in SC_METHOD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   1.1.2. When use SC_METHOD? 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   1.1.3  Example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1.2 SC_THREAD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     1.2.1. Overview, usage, some notes in SC_THREAD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   1.2.2. When use SC_THREAD?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     1.2.3  Example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1.3 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sc_spawn</a:t>
            </a:r>
            <a:endParaRPr lang="en-US" sz="11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     1.3.1. Overview, usage, some notes in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sc_spawn</a:t>
            </a:r>
            <a:endParaRPr lang="en-US" sz="11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   1.3.2. When use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sc_spawn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? </a:t>
            </a:r>
          </a:p>
          <a:p>
            <a:pPr marL="1717675" lvl="1" indent="0">
              <a:lnSpc>
                <a:spcPct val="100000"/>
              </a:lnSpc>
              <a:buNone/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   1.2.3  Example </a:t>
            </a:r>
          </a:p>
          <a:p>
            <a:pPr marL="914400" indent="0">
              <a:lnSpc>
                <a:spcPct val="100000"/>
              </a:lnSpc>
            </a:pPr>
            <a:endParaRPr lang="en-US" sz="11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2. Event &amp; Processes: 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2.1 Concurrency and Time + Example explain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2.2 Cancel event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2.3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sc_process_handle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():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	-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sc_process_handle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::reset()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	-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sc_process_handle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::suspend()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		- </a:t>
            </a:r>
            <a:r>
              <a:rPr lang="en-US" sz="1100" b="1" dirty="0" err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sc_process_handle</a:t>
            </a: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::resume()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3. Multi process with SC_MUTEX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3.1 What is mutex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3.2 When use mutex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3.3 Usage</a:t>
            </a: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     3.4 Some examples + </a:t>
            </a:r>
          </a:p>
          <a:p>
            <a:pPr marL="914400" indent="0">
              <a:lnSpc>
                <a:spcPct val="100000"/>
              </a:lnSpc>
            </a:pPr>
            <a:endParaRPr lang="en-US" sz="1100" b="1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  <a:p>
            <a:pPr marL="914400" indent="0">
              <a:lnSpc>
                <a:spcPct val="100000"/>
              </a:lnSpc>
            </a:pPr>
            <a:r>
              <a:rPr lang="en-US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4. Multi process with SC_SEMAPHORE + Example explain</a:t>
            </a:r>
          </a:p>
          <a:p>
            <a:pPr>
              <a:lnSpc>
                <a:spcPct val="100000"/>
              </a:lnSpc>
            </a:pPr>
            <a:endParaRPr lang="vi-VN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482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  <a:p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4" y="538143"/>
            <a:ext cx="3355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Race condition in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 threads: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619ADC-C993-964D-C5F4-9A7C1F870B23}"/>
              </a:ext>
            </a:extLst>
          </p:cNvPr>
          <p:cNvSpPr txBox="1"/>
          <p:nvPr/>
        </p:nvSpPr>
        <p:spPr>
          <a:xfrm>
            <a:off x="668215" y="1053581"/>
            <a:ext cx="43398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   </a:t>
            </a:r>
            <a:r>
              <a:rPr lang="en-US" sz="1100" b="1" u="sng" dirty="0"/>
              <a:t>For example</a:t>
            </a:r>
            <a:r>
              <a:rPr lang="en-US" sz="1100" dirty="0"/>
              <a:t>: 2 threads support for user check</a:t>
            </a:r>
          </a:p>
          <a:p>
            <a:r>
              <a:rPr lang="en-US" sz="1100" dirty="0"/>
              <a:t>the account balance and withdraw cash to user.</a:t>
            </a:r>
          </a:p>
          <a:p>
            <a:r>
              <a:rPr lang="en-US" sz="1100" b="1" dirty="0"/>
              <a:t>Duc Anh’s </a:t>
            </a:r>
            <a:r>
              <a:rPr lang="en-US" sz="1100" dirty="0"/>
              <a:t>account balance: $2000</a:t>
            </a:r>
          </a:p>
          <a:p>
            <a:endParaRPr lang="en-US" sz="1100" dirty="0"/>
          </a:p>
          <a:p>
            <a:r>
              <a:rPr lang="en-US" sz="1100" dirty="0"/>
              <a:t>In C++, </a:t>
            </a:r>
            <a:r>
              <a:rPr lang="en-US" sz="1100" dirty="0" err="1"/>
              <a:t>pthread</a:t>
            </a:r>
            <a:r>
              <a:rPr lang="en-US" sz="1100" dirty="0"/>
              <a:t> is used.</a:t>
            </a:r>
          </a:p>
          <a:p>
            <a:endParaRPr lang="en-US" sz="1100" dirty="0"/>
          </a:p>
          <a:p>
            <a:r>
              <a:rPr lang="en-US" sz="1100" dirty="0"/>
              <a:t>Thread A: </a:t>
            </a:r>
            <a:r>
              <a:rPr lang="en-US" sz="1100" b="1" dirty="0"/>
              <a:t>Duc Anh </a:t>
            </a:r>
            <a:r>
              <a:rPr lang="en-US" sz="1100" dirty="0"/>
              <a:t>go to the ATM to withdraw cash $1000</a:t>
            </a:r>
          </a:p>
          <a:p>
            <a:r>
              <a:rPr lang="en-US" sz="1100" dirty="0"/>
              <a:t>Thread B: </a:t>
            </a:r>
            <a:r>
              <a:rPr lang="en-US" sz="1100" b="1" dirty="0"/>
              <a:t>Duc Anh’s girlfriend </a:t>
            </a:r>
            <a:r>
              <a:rPr lang="en-US" sz="1100" dirty="0"/>
              <a:t>withdraw cash by smart phone via app – $1500</a:t>
            </a:r>
          </a:p>
          <a:p>
            <a:endParaRPr lang="en-US" sz="1100" dirty="0"/>
          </a:p>
          <a:p>
            <a:r>
              <a:rPr lang="en-US" sz="1100" dirty="0"/>
              <a:t>Thread A &amp; B access to an account at about the same time.</a:t>
            </a:r>
          </a:p>
          <a:p>
            <a:endParaRPr lang="en-US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58075BD-E2BC-645A-43DB-0D9B3E0A0B51}"/>
              </a:ext>
            </a:extLst>
          </p:cNvPr>
          <p:cNvSpPr txBox="1"/>
          <p:nvPr/>
        </p:nvSpPr>
        <p:spPr>
          <a:xfrm>
            <a:off x="685347" y="2946400"/>
            <a:ext cx="4339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Result:</a:t>
            </a:r>
            <a:endParaRPr lang="en-US" sz="1100" dirty="0"/>
          </a:p>
          <a:p>
            <a:r>
              <a:rPr lang="en-US" sz="1100" b="1" dirty="0"/>
              <a:t>   - Duc Anh</a:t>
            </a:r>
            <a:r>
              <a:rPr lang="en-US" sz="1100" dirty="0"/>
              <a:t> has $1000 from ATM</a:t>
            </a:r>
          </a:p>
          <a:p>
            <a:r>
              <a:rPr lang="en-US" sz="1100" b="1" dirty="0"/>
              <a:t>   - Duc Anh’s girl friend </a:t>
            </a:r>
            <a:r>
              <a:rPr lang="en-US" sz="1100" dirty="0"/>
              <a:t>has $1500 from app</a:t>
            </a:r>
          </a:p>
          <a:p>
            <a:r>
              <a:rPr lang="en-US" sz="1100" b="1" dirty="0"/>
              <a:t>   - </a:t>
            </a:r>
            <a:r>
              <a:rPr lang="en-US" sz="1100" dirty="0"/>
              <a:t>Account balance: $500 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4EDF4B5-A240-DA0C-284E-1BB3BDF32FE1}"/>
              </a:ext>
            </a:extLst>
          </p:cNvPr>
          <p:cNvGrpSpPr/>
          <p:nvPr/>
        </p:nvGrpSpPr>
        <p:grpSpPr>
          <a:xfrm>
            <a:off x="4905548" y="168812"/>
            <a:ext cx="4011075" cy="4805876"/>
            <a:chOff x="4408148" y="384254"/>
            <a:chExt cx="4011075" cy="480587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CD57593-D576-AE36-BBE9-72C8131D6B18}"/>
                </a:ext>
              </a:extLst>
            </p:cNvPr>
            <p:cNvSpPr/>
            <p:nvPr/>
          </p:nvSpPr>
          <p:spPr>
            <a:xfrm>
              <a:off x="5394960" y="692031"/>
              <a:ext cx="956603" cy="602197"/>
            </a:xfrm>
            <a:prstGeom prst="ellipse">
              <a:avLst/>
            </a:prstGeom>
            <a:solidFill>
              <a:srgbClr val="B8F8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A for $1000 received </a:t>
              </a:r>
            </a:p>
          </p:txBody>
        </p:sp>
        <p:sp>
          <p:nvSpPr>
            <p:cNvPr id="25" name="Diamond 24">
              <a:extLst>
                <a:ext uri="{FF2B5EF4-FFF2-40B4-BE49-F238E27FC236}">
                  <a16:creationId xmlns:a16="http://schemas.microsoft.com/office/drawing/2014/main" id="{4232A102-C8AB-A2C6-97C0-BD4F874EB4A7}"/>
                </a:ext>
              </a:extLst>
            </p:cNvPr>
            <p:cNvSpPr/>
            <p:nvPr/>
          </p:nvSpPr>
          <p:spPr>
            <a:xfrm>
              <a:off x="5310553" y="1661377"/>
              <a:ext cx="1125415" cy="911762"/>
            </a:xfrm>
            <a:prstGeom prst="diamond">
              <a:avLst/>
            </a:prstGeom>
            <a:solidFill>
              <a:srgbClr val="B8F8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account balance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50B5C4-37B1-A880-30A3-C49455219DDB}"/>
                </a:ext>
              </a:extLst>
            </p:cNvPr>
            <p:cNvSpPr/>
            <p:nvPr/>
          </p:nvSpPr>
          <p:spPr>
            <a:xfrm>
              <a:off x="5102095" y="3312940"/>
              <a:ext cx="1560960" cy="640080"/>
            </a:xfrm>
            <a:prstGeom prst="rect">
              <a:avLst/>
            </a:prstGeom>
            <a:solidFill>
              <a:srgbClr val="B8F8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Account balance decreased to $1000</a:t>
              </a:r>
            </a:p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Account_balance</a:t>
              </a:r>
              <a:r>
                <a:rPr lang="en-US" sz="800" b="1" dirty="0">
                  <a:solidFill>
                    <a:schemeClr val="tx1"/>
                  </a:solidFill>
                </a:rPr>
                <a:t> = $1000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1C0385C-58DC-D4DA-E647-43327B9A4953}"/>
                </a:ext>
              </a:extLst>
            </p:cNvPr>
            <p:cNvSpPr/>
            <p:nvPr/>
          </p:nvSpPr>
          <p:spPr>
            <a:xfrm>
              <a:off x="5409028" y="4337076"/>
              <a:ext cx="956603" cy="602197"/>
            </a:xfrm>
            <a:prstGeom prst="ellipse">
              <a:avLst/>
            </a:prstGeom>
            <a:solidFill>
              <a:srgbClr val="B8F81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Operation complete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39A5205-5B4A-B671-AD6F-BFCDA9C41E9C}"/>
                </a:ext>
              </a:extLst>
            </p:cNvPr>
            <p:cNvCxnSpPr>
              <a:cxnSpLocks/>
              <a:stCxn id="24" idx="4"/>
              <a:endCxn id="25" idx="0"/>
            </p:cNvCxnSpPr>
            <p:nvPr/>
          </p:nvCxnSpPr>
          <p:spPr>
            <a:xfrm flipH="1">
              <a:off x="5873261" y="1294228"/>
              <a:ext cx="1" cy="3671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35EB62-1553-66E2-F62F-F05C43858E80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5882575" y="3953020"/>
              <a:ext cx="4755" cy="384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0EA120-E15B-68CE-E743-0823E183BA5F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>
              <a:off x="5873261" y="2573139"/>
              <a:ext cx="0" cy="2362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5A476E4-441C-5987-0305-FA28BD899429}"/>
                </a:ext>
              </a:extLst>
            </p:cNvPr>
            <p:cNvSpPr/>
            <p:nvPr/>
          </p:nvSpPr>
          <p:spPr>
            <a:xfrm>
              <a:off x="7194399" y="845920"/>
              <a:ext cx="956603" cy="60219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B for $ 1500 received </a:t>
              </a:r>
            </a:p>
            <a:p>
              <a:pPr algn="ctr"/>
              <a:endParaRPr lang="en-US" sz="800" dirty="0"/>
            </a:p>
          </p:txBody>
        </p:sp>
        <p:sp>
          <p:nvSpPr>
            <p:cNvPr id="44" name="Diamond 43">
              <a:extLst>
                <a:ext uri="{FF2B5EF4-FFF2-40B4-BE49-F238E27FC236}">
                  <a16:creationId xmlns:a16="http://schemas.microsoft.com/office/drawing/2014/main" id="{27BA757D-3C1E-128F-92AA-A6B0C8D54BBA}"/>
                </a:ext>
              </a:extLst>
            </p:cNvPr>
            <p:cNvSpPr/>
            <p:nvPr/>
          </p:nvSpPr>
          <p:spPr>
            <a:xfrm>
              <a:off x="7109992" y="1815266"/>
              <a:ext cx="1125415" cy="911762"/>
            </a:xfrm>
            <a:prstGeom prst="diamond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Check account balance</a:t>
              </a:r>
            </a:p>
            <a:p>
              <a:pPr algn="ctr"/>
              <a:endParaRPr lang="en-US" sz="8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04B57D-3DC9-D0DD-E9B7-C39057C01560}"/>
                </a:ext>
              </a:extLst>
            </p:cNvPr>
            <p:cNvSpPr/>
            <p:nvPr/>
          </p:nvSpPr>
          <p:spPr>
            <a:xfrm>
              <a:off x="6909240" y="3480895"/>
              <a:ext cx="1465110" cy="6400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Account balance decreased to $500</a:t>
              </a:r>
            </a:p>
            <a:p>
              <a:pPr algn="ctr"/>
              <a:r>
                <a:rPr lang="en-US" sz="800" b="1" dirty="0" err="1">
                  <a:solidFill>
                    <a:schemeClr val="tx1"/>
                  </a:solidFill>
                </a:rPr>
                <a:t>Account_balance</a:t>
              </a:r>
              <a:r>
                <a:rPr lang="en-US" sz="800" b="1" dirty="0">
                  <a:solidFill>
                    <a:schemeClr val="tx1"/>
                  </a:solidFill>
                </a:rPr>
                <a:t> = $500</a:t>
              </a:r>
              <a:endParaRPr lang="en-US" sz="800" dirty="0">
                <a:solidFill>
                  <a:schemeClr val="tx1"/>
                </a:solidFill>
              </a:endParaRPr>
            </a:p>
            <a:p>
              <a:pPr algn="ctr"/>
              <a:endParaRPr lang="en-US" sz="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5C86916-C85C-2E6B-5E0C-1154A759A989}"/>
                </a:ext>
              </a:extLst>
            </p:cNvPr>
            <p:cNvSpPr/>
            <p:nvPr/>
          </p:nvSpPr>
          <p:spPr>
            <a:xfrm>
              <a:off x="7208467" y="4505031"/>
              <a:ext cx="956603" cy="60219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Operation complete</a:t>
              </a:r>
            </a:p>
            <a:p>
              <a:pPr algn="ctr"/>
              <a:endParaRPr lang="en-US" sz="800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5120EFF-ED7C-AABA-B88F-5A8CCCB3D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2093" y="1448117"/>
              <a:ext cx="1" cy="3671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216F848-9A23-4DE7-69F9-925794397204}"/>
                </a:ext>
              </a:extLst>
            </p:cNvPr>
            <p:cNvCxnSpPr>
              <a:cxnSpLocks/>
            </p:cNvCxnSpPr>
            <p:nvPr/>
          </p:nvCxnSpPr>
          <p:spPr>
            <a:xfrm>
              <a:off x="7670273" y="4120975"/>
              <a:ext cx="5889" cy="384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7C8D8E0-6EBC-200C-91DB-E988C755A393}"/>
                </a:ext>
              </a:extLst>
            </p:cNvPr>
            <p:cNvCxnSpPr>
              <a:cxnSpLocks/>
            </p:cNvCxnSpPr>
            <p:nvPr/>
          </p:nvCxnSpPr>
          <p:spPr>
            <a:xfrm>
              <a:off x="7662093" y="2727028"/>
              <a:ext cx="0" cy="3270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94F8D70-28C5-9932-7466-820361244666}"/>
                </a:ext>
              </a:extLst>
            </p:cNvPr>
            <p:cNvCxnSpPr>
              <a:cxnSpLocks/>
            </p:cNvCxnSpPr>
            <p:nvPr/>
          </p:nvCxnSpPr>
          <p:spPr>
            <a:xfrm>
              <a:off x="5881441" y="3060322"/>
              <a:ext cx="0" cy="23623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4B863B-0C4A-9DD0-B1FF-F144B74B6189}"/>
                </a:ext>
              </a:extLst>
            </p:cNvPr>
            <p:cNvSpPr txBox="1"/>
            <p:nvPr/>
          </p:nvSpPr>
          <p:spPr>
            <a:xfrm>
              <a:off x="5171952" y="2838678"/>
              <a:ext cx="1418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$2000 &gt; $1000 OK to cash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B8C4422-E441-4BBB-8CB2-9EF20A4C0280}"/>
                </a:ext>
              </a:extLst>
            </p:cNvPr>
            <p:cNvCxnSpPr>
              <a:cxnSpLocks/>
            </p:cNvCxnSpPr>
            <p:nvPr/>
          </p:nvCxnSpPr>
          <p:spPr>
            <a:xfrm>
              <a:off x="7672508" y="3282488"/>
              <a:ext cx="0" cy="1843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2A06B4B-43AD-AC37-0FDA-15127BFB7CE7}"/>
                </a:ext>
              </a:extLst>
            </p:cNvPr>
            <p:cNvSpPr txBox="1"/>
            <p:nvPr/>
          </p:nvSpPr>
          <p:spPr>
            <a:xfrm>
              <a:off x="6971391" y="3050996"/>
              <a:ext cx="14478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$2000 &gt; $ 1500 OK to cash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A568C25-F3D0-4490-1F03-B30CEBF7B0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9179" y="2736107"/>
              <a:ext cx="1203380" cy="1195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AC9E10B-7EDC-3C13-F9CE-3BA28CD84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2296" y="1629289"/>
              <a:ext cx="1219080" cy="131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94429CE-79B5-D2F8-B8AA-7724666009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00452" y="813832"/>
              <a:ext cx="1219080" cy="1317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342651-BA56-159E-CEBD-740A3AB5816B}"/>
                </a:ext>
              </a:extLst>
            </p:cNvPr>
            <p:cNvCxnSpPr>
              <a:cxnSpLocks/>
            </p:cNvCxnSpPr>
            <p:nvPr/>
          </p:nvCxnSpPr>
          <p:spPr>
            <a:xfrm>
              <a:off x="4975966" y="685752"/>
              <a:ext cx="0" cy="442147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2375135-2709-629F-DA1E-D5F853F5044C}"/>
                </a:ext>
              </a:extLst>
            </p:cNvPr>
            <p:cNvSpPr txBox="1"/>
            <p:nvPr/>
          </p:nvSpPr>
          <p:spPr>
            <a:xfrm>
              <a:off x="4408148" y="4882353"/>
              <a:ext cx="5229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11E99BE-E107-0159-6B3C-1704F7535658}"/>
                </a:ext>
              </a:extLst>
            </p:cNvPr>
            <p:cNvSpPr txBox="1"/>
            <p:nvPr/>
          </p:nvSpPr>
          <p:spPr>
            <a:xfrm>
              <a:off x="4773226" y="384254"/>
              <a:ext cx="5373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 =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115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28768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Race condition in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 threads: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8AF0BA-3DB6-71E0-B39E-D0F513424527}"/>
              </a:ext>
            </a:extLst>
          </p:cNvPr>
          <p:cNvSpPr txBox="1"/>
          <p:nvPr/>
        </p:nvSpPr>
        <p:spPr>
          <a:xfrm>
            <a:off x="680290" y="784599"/>
            <a:ext cx="2185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Use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mutex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to solve it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97BC04-DAF6-CE9B-16B9-04604357609F}"/>
              </a:ext>
            </a:extLst>
          </p:cNvPr>
          <p:cNvSpPr txBox="1"/>
          <p:nvPr/>
        </p:nvSpPr>
        <p:spPr>
          <a:xfrm>
            <a:off x="373200" y="1245812"/>
            <a:ext cx="29963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</a:t>
            </a:r>
            <a:r>
              <a:rPr lang="en-US" sz="1000" dirty="0">
                <a:latin typeface="verdana" panose="020B0604030504040204" pitchFamily="34" charset="0"/>
              </a:rPr>
              <a:t>C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++</a:t>
            </a:r>
            <a:r>
              <a:rPr lang="en-US" sz="1000" dirty="0">
                <a:latin typeface="verdana" panose="020B0604030504040204" pitchFamily="34" charset="0"/>
              </a:rPr>
              <a:t>, 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lang="en-US" sz="1000" b="0" i="1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mutex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is a </a:t>
            </a:r>
            <a:r>
              <a:rPr lang="en-US" sz="1000" b="1" i="1" u="none" strike="noStrike" dirty="0">
                <a:solidFill>
                  <a:srgbClr val="000070"/>
                </a:solidFill>
                <a:effectLst/>
                <a:latin typeface="verdana" panose="020B0604030504040204" pitchFamily="34" charset="0"/>
                <a:hlinkClick r:id="rId3"/>
              </a:rPr>
              <a:t>lockable object</a:t>
            </a:r>
            <a:r>
              <a:rPr lang="en-US" sz="1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that is designed to signal when 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critical sections of code need 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exclusive access, preventing other threads 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with the same protection from executing 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concurrently and access </a:t>
            </a:r>
          </a:p>
          <a:p>
            <a:r>
              <a:rPr lang="en-US" sz="1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same memory locations.</a:t>
            </a:r>
            <a:endParaRPr lang="en-US" sz="1000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6F0146D-0127-0F8A-CC4F-807F4185EC76}"/>
              </a:ext>
            </a:extLst>
          </p:cNvPr>
          <p:cNvGrpSpPr/>
          <p:nvPr/>
        </p:nvGrpSpPr>
        <p:grpSpPr>
          <a:xfrm>
            <a:off x="3127987" y="72316"/>
            <a:ext cx="5887630" cy="5071184"/>
            <a:chOff x="2313834" y="137418"/>
            <a:chExt cx="5887630" cy="5071184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B645859-F7E6-6689-F642-9865CD481004}"/>
                </a:ext>
              </a:extLst>
            </p:cNvPr>
            <p:cNvGrpSpPr/>
            <p:nvPr/>
          </p:nvGrpSpPr>
          <p:grpSpPr>
            <a:xfrm>
              <a:off x="2313834" y="210513"/>
              <a:ext cx="4185323" cy="4998089"/>
              <a:chOff x="4454126" y="376718"/>
              <a:chExt cx="4185323" cy="4998089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3FCA7FA3-AC74-5669-985F-C159EEDFF8F0}"/>
                  </a:ext>
                </a:extLst>
              </p:cNvPr>
              <p:cNvSpPr/>
              <p:nvPr/>
            </p:nvSpPr>
            <p:spPr>
              <a:xfrm>
                <a:off x="5394960" y="396608"/>
                <a:ext cx="956603" cy="602197"/>
              </a:xfrm>
              <a:prstGeom prst="ellipse">
                <a:avLst/>
              </a:prstGeom>
              <a:solidFill>
                <a:srgbClr val="B8F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Check A for $1000 received </a:t>
                </a:r>
              </a:p>
            </p:txBody>
          </p:sp>
          <p:sp>
            <p:nvSpPr>
              <p:cNvPr id="97" name="Diamond 96">
                <a:extLst>
                  <a:ext uri="{FF2B5EF4-FFF2-40B4-BE49-F238E27FC236}">
                    <a16:creationId xmlns:a16="http://schemas.microsoft.com/office/drawing/2014/main" id="{B325FC3B-2EC8-AE58-6F01-9869199F4609}"/>
                  </a:ext>
                </a:extLst>
              </p:cNvPr>
              <p:cNvSpPr/>
              <p:nvPr/>
            </p:nvSpPr>
            <p:spPr>
              <a:xfrm>
                <a:off x="5310553" y="1661377"/>
                <a:ext cx="1125415" cy="911762"/>
              </a:xfrm>
              <a:prstGeom prst="diamond">
                <a:avLst/>
              </a:prstGeom>
              <a:solidFill>
                <a:srgbClr val="B8F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Check account balance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7418CE9-2ADF-BC1E-D72A-5423E9FA86D7}"/>
                  </a:ext>
                </a:extLst>
              </p:cNvPr>
              <p:cNvSpPr/>
              <p:nvPr/>
            </p:nvSpPr>
            <p:spPr>
              <a:xfrm>
                <a:off x="5099814" y="3622734"/>
                <a:ext cx="1560960" cy="640080"/>
              </a:xfrm>
              <a:prstGeom prst="rect">
                <a:avLst/>
              </a:prstGeom>
              <a:solidFill>
                <a:srgbClr val="B8F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Account balance decreased to $1000</a:t>
                </a:r>
              </a:p>
              <a:p>
                <a:pPr algn="ctr"/>
                <a:r>
                  <a:rPr lang="en-US" sz="800" b="1" dirty="0" err="1">
                    <a:solidFill>
                      <a:schemeClr val="tx1"/>
                    </a:solidFill>
                  </a:rPr>
                  <a:t>Account_balance</a:t>
                </a:r>
                <a:r>
                  <a:rPr lang="en-US" sz="800" b="1" dirty="0">
                    <a:solidFill>
                      <a:schemeClr val="tx1"/>
                    </a:solidFill>
                  </a:rPr>
                  <a:t> = $1000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724675B-ADFD-DB3F-184D-0224EDECA02C}"/>
                  </a:ext>
                </a:extLst>
              </p:cNvPr>
              <p:cNvSpPr/>
              <p:nvPr/>
            </p:nvSpPr>
            <p:spPr>
              <a:xfrm>
                <a:off x="5403139" y="4552381"/>
                <a:ext cx="956603" cy="602197"/>
              </a:xfrm>
              <a:prstGeom prst="ellipse">
                <a:avLst/>
              </a:prstGeom>
              <a:solidFill>
                <a:srgbClr val="B8F81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Operation complete</a:t>
                </a: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214DE3A-701F-9C87-6878-FBC8F5584589}"/>
                  </a:ext>
                </a:extLst>
              </p:cNvPr>
              <p:cNvCxnSpPr>
                <a:cxnSpLocks/>
                <a:stCxn id="96" idx="4"/>
              </p:cNvCxnSpPr>
              <p:nvPr/>
            </p:nvCxnSpPr>
            <p:spPr>
              <a:xfrm flipH="1">
                <a:off x="5873260" y="998805"/>
                <a:ext cx="2" cy="25881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1AE83795-0A87-19BD-B477-42B00538932C}"/>
                  </a:ext>
                </a:extLst>
              </p:cNvPr>
              <p:cNvCxnSpPr>
                <a:cxnSpLocks/>
                <a:stCxn id="98" idx="2"/>
                <a:endCxn id="99" idx="0"/>
              </p:cNvCxnSpPr>
              <p:nvPr/>
            </p:nvCxnSpPr>
            <p:spPr>
              <a:xfrm>
                <a:off x="5880294" y="4262814"/>
                <a:ext cx="1147" cy="28956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8EA258CE-5AA4-0E7C-A58E-DC735AE73777}"/>
                  </a:ext>
                </a:extLst>
              </p:cNvPr>
              <p:cNvCxnSpPr>
                <a:cxnSpLocks/>
                <a:stCxn id="97" idx="2"/>
              </p:cNvCxnSpPr>
              <p:nvPr/>
            </p:nvCxnSpPr>
            <p:spPr>
              <a:xfrm>
                <a:off x="5873261" y="2573139"/>
                <a:ext cx="0" cy="236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EAED709-DD7F-BCF0-8D34-C9DB730503C9}"/>
                  </a:ext>
                </a:extLst>
              </p:cNvPr>
              <p:cNvSpPr/>
              <p:nvPr/>
            </p:nvSpPr>
            <p:spPr>
              <a:xfrm>
                <a:off x="7180330" y="615826"/>
                <a:ext cx="956603" cy="6021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Check B for $ 1500 received </a:t>
                </a:r>
              </a:p>
              <a:p>
                <a:pPr algn="ctr"/>
                <a:endParaRPr lang="en-US" sz="800" dirty="0"/>
              </a:p>
            </p:txBody>
          </p:sp>
          <p:sp>
            <p:nvSpPr>
              <p:cNvPr id="104" name="Diamond 103">
                <a:extLst>
                  <a:ext uri="{FF2B5EF4-FFF2-40B4-BE49-F238E27FC236}">
                    <a16:creationId xmlns:a16="http://schemas.microsoft.com/office/drawing/2014/main" id="{10E73A37-00D9-68B6-47CB-BF566C3F2623}"/>
                  </a:ext>
                </a:extLst>
              </p:cNvPr>
              <p:cNvSpPr/>
              <p:nvPr/>
            </p:nvSpPr>
            <p:spPr>
              <a:xfrm>
                <a:off x="7109992" y="1815266"/>
                <a:ext cx="1125415" cy="911762"/>
              </a:xfrm>
              <a:prstGeom prst="diamond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Check account balance</a:t>
                </a:r>
              </a:p>
              <a:p>
                <a:pPr algn="ctr"/>
                <a:endParaRPr lang="en-US" sz="80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48F9470-F207-63BF-18F8-7F38E060E08B}"/>
                  </a:ext>
                </a:extLst>
              </p:cNvPr>
              <p:cNvSpPr/>
              <p:nvPr/>
            </p:nvSpPr>
            <p:spPr>
              <a:xfrm>
                <a:off x="6833641" y="3707535"/>
                <a:ext cx="1665035" cy="64008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Account balance still is $1000</a:t>
                </a:r>
              </a:p>
              <a:p>
                <a:pPr algn="ctr"/>
                <a:r>
                  <a:rPr lang="en-US" sz="800" b="1" dirty="0" err="1">
                    <a:solidFill>
                      <a:schemeClr val="tx1"/>
                    </a:solidFill>
                  </a:rPr>
                  <a:t>Account_balance</a:t>
                </a:r>
                <a:r>
                  <a:rPr lang="en-US" sz="800" b="1" dirty="0">
                    <a:solidFill>
                      <a:schemeClr val="tx1"/>
                    </a:solidFill>
                  </a:rPr>
                  <a:t> = $1000</a:t>
                </a:r>
                <a:endParaRPr lang="en-US" sz="800" dirty="0">
                  <a:solidFill>
                    <a:schemeClr val="tx1"/>
                  </a:solidFill>
                </a:endParaRPr>
              </a:p>
              <a:p>
                <a:pPr algn="ctr"/>
                <a:endParaRPr lang="en-US" sz="800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8EFAC7F4-A2E0-DBF5-D2E2-A15D22AEDBC4}"/>
                  </a:ext>
                </a:extLst>
              </p:cNvPr>
              <p:cNvSpPr/>
              <p:nvPr/>
            </p:nvSpPr>
            <p:spPr>
              <a:xfrm>
                <a:off x="7187365" y="4687915"/>
                <a:ext cx="956603" cy="602197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>
                    <a:solidFill>
                      <a:schemeClr val="tx1"/>
                    </a:solidFill>
                  </a:rPr>
                  <a:t>Operation complete</a:t>
                </a:r>
              </a:p>
              <a:p>
                <a:pPr algn="ctr"/>
                <a:endParaRPr lang="en-US" sz="800" dirty="0"/>
              </a:p>
            </p:txBody>
          </p: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4C5F1263-DDFB-5F47-3216-93E6BC63C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631" y="1629289"/>
                <a:ext cx="3462" cy="1859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496C6E7B-4656-8679-08BB-C14F7C2A97BA}"/>
                  </a:ext>
                </a:extLst>
              </p:cNvPr>
              <p:cNvCxnSpPr>
                <a:cxnSpLocks/>
                <a:stCxn id="105" idx="2"/>
                <a:endCxn id="106" idx="0"/>
              </p:cNvCxnSpPr>
              <p:nvPr/>
            </p:nvCxnSpPr>
            <p:spPr>
              <a:xfrm flipH="1">
                <a:off x="7665667" y="4347615"/>
                <a:ext cx="492" cy="3403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6F29D90-E19E-1B17-FCC3-D677ECBAD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2093" y="2727028"/>
                <a:ext cx="0" cy="2207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376702B3-F4AC-06B1-8077-85639852E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1441" y="2947778"/>
                <a:ext cx="0" cy="236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5D855F74-8DE4-5FDB-F3B5-3CE554C0F48A}"/>
                  </a:ext>
                </a:extLst>
              </p:cNvPr>
              <p:cNvSpPr txBox="1"/>
              <p:nvPr/>
            </p:nvSpPr>
            <p:spPr>
              <a:xfrm>
                <a:off x="5171952" y="2761304"/>
                <a:ext cx="1418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$2000 &gt; $1000 OK to cash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ED26116F-6AB7-0A51-7323-15720A6A1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631" y="3091842"/>
                <a:ext cx="0" cy="18433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13824FC-4661-F258-6823-DF5FCA81E0E7}"/>
                  </a:ext>
                </a:extLst>
              </p:cNvPr>
              <p:cNvSpPr txBox="1"/>
              <p:nvPr/>
            </p:nvSpPr>
            <p:spPr>
              <a:xfrm>
                <a:off x="6946357" y="2919499"/>
                <a:ext cx="169309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$1000 &gt; $ 1500 </a:t>
                </a:r>
                <a:r>
                  <a:rPr lang="en-US" sz="800" b="1" dirty="0">
                    <a:solidFill>
                      <a:srgbClr val="FF0000"/>
                    </a:solidFill>
                  </a:rPr>
                  <a:t>NOT OK </a:t>
                </a:r>
                <a:r>
                  <a:rPr lang="en-US" sz="800" dirty="0"/>
                  <a:t>to cash</a:t>
                </a:r>
              </a:p>
            </p:txBody>
          </p: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4E2E1985-756F-6AFE-4A64-29482BDD7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9179" y="2736107"/>
                <a:ext cx="1203380" cy="1195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C139715-F843-E328-1EE1-99A263C103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92296" y="1629289"/>
                <a:ext cx="1219080" cy="131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56CD625-77F0-91A6-6B07-E076530F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00452" y="580815"/>
                <a:ext cx="1219080" cy="1317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AF3B7D8C-ACB8-8EF0-1C50-C776BEA2B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7026" y="661729"/>
                <a:ext cx="0" cy="462838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4D65426-93BF-1F99-0A12-0BDA87A4581D}"/>
                  </a:ext>
                </a:extLst>
              </p:cNvPr>
              <p:cNvSpPr txBox="1"/>
              <p:nvPr/>
            </p:nvSpPr>
            <p:spPr>
              <a:xfrm>
                <a:off x="4454126" y="5067030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time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18DA7C35-6DC0-E6A1-0624-FF37EDA45D34}"/>
                  </a:ext>
                </a:extLst>
              </p:cNvPr>
              <p:cNvSpPr txBox="1"/>
              <p:nvPr/>
            </p:nvSpPr>
            <p:spPr>
              <a:xfrm>
                <a:off x="4742852" y="376718"/>
                <a:ext cx="5373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 = 0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11EBFAEE-2FB3-B786-6272-47EC614143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73260" y="1378366"/>
                <a:ext cx="2" cy="25881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8029FD48-F545-EE21-A8C6-CFD75B1392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631" y="1221974"/>
                <a:ext cx="3462" cy="18597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1BC4E619-B48A-CFA4-6E16-A98D37D977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0294" y="3348710"/>
                <a:ext cx="0" cy="236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C3825C22-E5D4-20D9-47F7-BDD664DEE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8631" y="3462413"/>
                <a:ext cx="0" cy="23623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EAAEBC4-7AA8-EBF2-98A9-4A80BAE432E5}"/>
                </a:ext>
              </a:extLst>
            </p:cNvPr>
            <p:cNvSpPr txBox="1"/>
            <p:nvPr/>
          </p:nvSpPr>
          <p:spPr>
            <a:xfrm>
              <a:off x="3191097" y="987214"/>
              <a:ext cx="1118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FF0000"/>
                  </a:solidFill>
                </a:rPr>
                <a:t>mutex.lock</a:t>
              </a:r>
              <a:r>
                <a:rPr lang="en-US" sz="1200" b="1" dirty="0">
                  <a:solidFill>
                    <a:srgbClr val="FF0000"/>
                  </a:solidFill>
                </a:rPr>
                <a:t>()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913D140-D213-3D79-99DA-8157205A1CC1}"/>
                </a:ext>
              </a:extLst>
            </p:cNvPr>
            <p:cNvSpPr txBox="1"/>
            <p:nvPr/>
          </p:nvSpPr>
          <p:spPr>
            <a:xfrm>
              <a:off x="5019839" y="1195756"/>
              <a:ext cx="11188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FF0000"/>
                  </a:solidFill>
                </a:rPr>
                <a:t>mutex.lock</a:t>
              </a:r>
              <a:r>
                <a:rPr lang="en-US" sz="1200" b="1" dirty="0">
                  <a:solidFill>
                    <a:srgbClr val="FF0000"/>
                  </a:solidFill>
                </a:rPr>
                <a:t>()</a:t>
              </a:r>
            </a:p>
          </p:txBody>
        </p:sp>
        <p:sp>
          <p:nvSpPr>
            <p:cNvPr id="92" name="Rectangle: Folded Corner 91">
              <a:extLst>
                <a:ext uri="{FF2B5EF4-FFF2-40B4-BE49-F238E27FC236}">
                  <a16:creationId xmlns:a16="http://schemas.microsoft.com/office/drawing/2014/main" id="{2E0C45A0-FB15-971F-3FE7-BA2747D8636F}"/>
                </a:ext>
              </a:extLst>
            </p:cNvPr>
            <p:cNvSpPr/>
            <p:nvPr/>
          </p:nvSpPr>
          <p:spPr>
            <a:xfrm>
              <a:off x="6576645" y="137418"/>
              <a:ext cx="1624819" cy="914400"/>
            </a:xfrm>
            <a:prstGeom prst="foldedCorner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If mutex was locked by A before, wait until A unlock </a:t>
              </a:r>
              <a:r>
                <a:rPr lang="en-US" sz="1000" dirty="0" err="1">
                  <a:solidFill>
                    <a:schemeClr val="tx1"/>
                  </a:solidFill>
                </a:rPr>
                <a:t>muxtex</a:t>
              </a:r>
              <a:r>
                <a:rPr lang="en-US" sz="1000" dirty="0">
                  <a:solidFill>
                    <a:schemeClr val="tx1"/>
                  </a:solidFill>
                </a:rPr>
                <a:t> by </a:t>
              </a:r>
              <a:r>
                <a:rPr lang="en-US" sz="1000" dirty="0" err="1">
                  <a:solidFill>
                    <a:schemeClr val="tx1"/>
                  </a:solidFill>
                </a:rPr>
                <a:t>mutex.unlock</a:t>
              </a:r>
              <a:r>
                <a:rPr lang="en-US" sz="1000" dirty="0">
                  <a:solidFill>
                    <a:schemeClr val="tx1"/>
                  </a:solidFill>
                </a:rPr>
                <a:t>()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0E05352-9E60-626D-BE30-6D2A112FA1FA}"/>
                </a:ext>
              </a:extLst>
            </p:cNvPr>
            <p:cNvCxnSpPr>
              <a:stCxn id="92" idx="1"/>
            </p:cNvCxnSpPr>
            <p:nvPr/>
          </p:nvCxnSpPr>
          <p:spPr>
            <a:xfrm flipH="1">
              <a:off x="5915465" y="594618"/>
              <a:ext cx="661180" cy="6471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B1015B7-EFAE-C08D-66D8-99D0B519D9AA}"/>
                </a:ext>
              </a:extLst>
            </p:cNvPr>
            <p:cNvSpPr txBox="1"/>
            <p:nvPr/>
          </p:nvSpPr>
          <p:spPr>
            <a:xfrm>
              <a:off x="3144577" y="2927282"/>
              <a:ext cx="1289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FF0000"/>
                  </a:solidFill>
                </a:rPr>
                <a:t>mutex.unlock</a:t>
              </a:r>
              <a:r>
                <a:rPr lang="en-US" sz="1200" b="1" dirty="0">
                  <a:solidFill>
                    <a:srgbClr val="FF0000"/>
                  </a:solidFill>
                </a:rPr>
                <a:t>()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611A8A4-D286-A375-333C-961626F96575}"/>
                </a:ext>
              </a:extLst>
            </p:cNvPr>
            <p:cNvSpPr txBox="1"/>
            <p:nvPr/>
          </p:nvSpPr>
          <p:spPr>
            <a:xfrm>
              <a:off x="4920777" y="3032039"/>
              <a:ext cx="12891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err="1">
                  <a:solidFill>
                    <a:srgbClr val="FF0000"/>
                  </a:solidFill>
                </a:rPr>
                <a:t>mutex.unlock</a:t>
              </a:r>
              <a:r>
                <a:rPr lang="en-US" sz="1200" b="1" dirty="0">
                  <a:solidFill>
                    <a:srgbClr val="FF0000"/>
                  </a:solidFill>
                </a:rPr>
                <a:t>()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E518BAA4-01D9-D3B5-B776-87885C69CA01}"/>
              </a:ext>
            </a:extLst>
          </p:cNvPr>
          <p:cNvSpPr txBox="1"/>
          <p:nvPr/>
        </p:nvSpPr>
        <p:spPr>
          <a:xfrm>
            <a:off x="385945" y="2661819"/>
            <a:ext cx="28632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Result:</a:t>
            </a:r>
            <a:endParaRPr lang="en-US" sz="1100" dirty="0"/>
          </a:p>
          <a:p>
            <a:r>
              <a:rPr lang="en-US" sz="1100" b="1" dirty="0"/>
              <a:t>   - Duc Anh</a:t>
            </a:r>
            <a:r>
              <a:rPr lang="en-US" sz="1100" dirty="0"/>
              <a:t> has $1000 from ATM</a:t>
            </a:r>
          </a:p>
          <a:p>
            <a:r>
              <a:rPr lang="en-US" sz="1100" b="1" dirty="0"/>
              <a:t>   - Duc Anh’s girl friend </a:t>
            </a:r>
            <a:r>
              <a:rPr lang="en-US" sz="1100" dirty="0">
                <a:solidFill>
                  <a:srgbClr val="FF0000"/>
                </a:solidFill>
              </a:rPr>
              <a:t>has no money</a:t>
            </a:r>
          </a:p>
          <a:p>
            <a:r>
              <a:rPr lang="en-US" sz="1100" b="1" dirty="0"/>
              <a:t>   - </a:t>
            </a:r>
            <a:r>
              <a:rPr lang="en-US" sz="1100" dirty="0"/>
              <a:t>Account balance: $1000 </a:t>
            </a:r>
          </a:p>
        </p:txBody>
      </p:sp>
    </p:spTree>
    <p:extLst>
      <p:ext uri="{BB962C8B-B14F-4D97-AF65-F5344CB8AC3E}">
        <p14:creationId xmlns:p14="http://schemas.microsoft.com/office/powerpoint/2010/main" val="3709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4" y="538143"/>
            <a:ext cx="509250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1.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Race condition in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Use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mutex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to solve it:</a:t>
            </a:r>
          </a:p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879D01-553A-7B63-D6A5-6B564E6DFE2E}"/>
              </a:ext>
            </a:extLst>
          </p:cNvPr>
          <p:cNvSpPr txBox="1"/>
          <p:nvPr/>
        </p:nvSpPr>
        <p:spPr>
          <a:xfrm>
            <a:off x="906000" y="1411806"/>
            <a:ext cx="59618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In </a:t>
            </a:r>
            <a:r>
              <a:rPr lang="en-US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ystemC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353C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0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urrent implementations of </a:t>
            </a:r>
            <a:r>
              <a:rPr lang="en-US" i="0" dirty="0" err="1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SystemC</a:t>
            </a:r>
            <a:r>
              <a:rPr lang="en-US" i="0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run as a single thread.</a:t>
            </a:r>
          </a:p>
          <a:p>
            <a:r>
              <a:rPr lang="en-US" b="1" dirty="0">
                <a:solidFill>
                  <a:srgbClr val="353C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Scheduler</a:t>
            </a:r>
            <a:r>
              <a:rPr lang="en-US" dirty="0">
                <a:solidFill>
                  <a:srgbClr val="353C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make processes(thread) of </a:t>
            </a:r>
            <a:r>
              <a:rPr lang="en-US" dirty="0" err="1">
                <a:solidFill>
                  <a:srgbClr val="353C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SystemC</a:t>
            </a:r>
            <a:r>
              <a:rPr lang="en-US" dirty="0">
                <a:solidFill>
                  <a:srgbClr val="353C4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look like run simultaneous.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52BA65-B2C4-23EE-96A2-B998DED1D3A3}"/>
              </a:ext>
            </a:extLst>
          </p:cNvPr>
          <p:cNvSpPr txBox="1"/>
          <p:nvPr/>
        </p:nvSpPr>
        <p:spPr>
          <a:xfrm>
            <a:off x="906000" y="2033855"/>
            <a:ext cx="828624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i="0" u="sng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 IEEE 1666-2011, Section 4.2.1.2: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“Since process instances execute without interruption, only a single process instance can be running at any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time, and no other process instance can execute until the currently executing process instance has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yielded control to the kernel. A process shall not pre-empt or interrupt the execution of another process. This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known as 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co-routine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semantics or </a:t>
            </a:r>
            <a:r>
              <a:rPr lang="en-US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co-operative multitasking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“The order in which process instances are selected from the set of runnable processes is implementation defined.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However, if a specific version of a specific implementation runs a specific application using a</a:t>
            </a:r>
            <a:b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specific input data set, the order of process execution shall not vary from run to run.”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4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48F700D-AA8D-529C-71ED-989AD4E042BD}"/>
              </a:ext>
            </a:extLst>
          </p:cNvPr>
          <p:cNvGrpSpPr/>
          <p:nvPr/>
        </p:nvGrpSpPr>
        <p:grpSpPr>
          <a:xfrm>
            <a:off x="3675846" y="538143"/>
            <a:ext cx="1745992" cy="4172572"/>
            <a:chOff x="4826438" y="-471471"/>
            <a:chExt cx="1745992" cy="4172572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E1081DF2-C8CD-8681-B356-1F2B94FDC5D6}"/>
                </a:ext>
              </a:extLst>
            </p:cNvPr>
            <p:cNvGrpSpPr/>
            <p:nvPr/>
          </p:nvGrpSpPr>
          <p:grpSpPr>
            <a:xfrm>
              <a:off x="4826438" y="-471471"/>
              <a:ext cx="1745992" cy="4172572"/>
              <a:chOff x="3630889" y="-405861"/>
              <a:chExt cx="2280099" cy="4684630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961452ED-08A5-79D5-42AC-EAC54714A8BC}"/>
                  </a:ext>
                </a:extLst>
              </p:cNvPr>
              <p:cNvGrpSpPr/>
              <p:nvPr/>
            </p:nvGrpSpPr>
            <p:grpSpPr>
              <a:xfrm>
                <a:off x="3630889" y="-50267"/>
                <a:ext cx="1560960" cy="4329036"/>
                <a:chOff x="5009522" y="-246890"/>
                <a:chExt cx="1560960" cy="4329036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F6AF8FC0-10BA-36EF-1231-E49ECDED9195}"/>
                    </a:ext>
                  </a:extLst>
                </p:cNvPr>
                <p:cNvSpPr/>
                <p:nvPr/>
              </p:nvSpPr>
              <p:spPr>
                <a:xfrm>
                  <a:off x="5155544" y="476589"/>
                  <a:ext cx="1252986" cy="602197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 for $X received </a:t>
                  </a:r>
                </a:p>
              </p:txBody>
            </p:sp>
            <p:sp>
              <p:nvSpPr>
                <p:cNvPr id="175" name="Diamond 174">
                  <a:extLst>
                    <a:ext uri="{FF2B5EF4-FFF2-40B4-BE49-F238E27FC236}">
                      <a16:creationId xmlns:a16="http://schemas.microsoft.com/office/drawing/2014/main" id="{342F30D2-6C30-4802-E5D6-429C2885ED2C}"/>
                    </a:ext>
                  </a:extLst>
                </p:cNvPr>
                <p:cNvSpPr/>
                <p:nvPr/>
              </p:nvSpPr>
              <p:spPr>
                <a:xfrm>
                  <a:off x="5009522" y="1301259"/>
                  <a:ext cx="1518751" cy="640080"/>
                </a:xfrm>
                <a:prstGeom prst="diamond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account balance</a:t>
                  </a:r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766E7FEA-9326-542D-6D4E-93267FADD94F}"/>
                    </a:ext>
                  </a:extLst>
                </p:cNvPr>
                <p:cNvSpPr/>
                <p:nvPr/>
              </p:nvSpPr>
              <p:spPr>
                <a:xfrm>
                  <a:off x="5009522" y="2570842"/>
                  <a:ext cx="1560960" cy="640080"/>
                </a:xfrm>
                <a:prstGeom prst="rect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Decrease account balance if OK to cash</a:t>
                  </a: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AF617E30-5F4F-A167-F009-AC4340B3611C}"/>
                    </a:ext>
                  </a:extLst>
                </p:cNvPr>
                <p:cNvSpPr/>
                <p:nvPr/>
              </p:nvSpPr>
              <p:spPr>
                <a:xfrm>
                  <a:off x="5210009" y="3479949"/>
                  <a:ext cx="1198521" cy="602197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Operation complete</a:t>
                  </a:r>
                </a:p>
              </p:txBody>
            </p:sp>
            <p:cxnSp>
              <p:nvCxnSpPr>
                <p:cNvPr id="178" name="Straight Arrow Connector 177">
                  <a:extLst>
                    <a:ext uri="{FF2B5EF4-FFF2-40B4-BE49-F238E27FC236}">
                      <a16:creationId xmlns:a16="http://schemas.microsoft.com/office/drawing/2014/main" id="{F0EF0E81-8DA9-015B-33EE-26E980308B0E}"/>
                    </a:ext>
                  </a:extLst>
                </p:cNvPr>
                <p:cNvCxnSpPr>
                  <a:cxnSpLocks/>
                  <a:stCxn id="174" idx="4"/>
                  <a:endCxn id="175" idx="0"/>
                </p:cNvCxnSpPr>
                <p:nvPr/>
              </p:nvCxnSpPr>
              <p:spPr>
                <a:xfrm flipH="1">
                  <a:off x="5768898" y="1078786"/>
                  <a:ext cx="13140" cy="2224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3B5D2E2E-9D59-9778-06D5-1A648D5633A0}"/>
                    </a:ext>
                  </a:extLst>
                </p:cNvPr>
                <p:cNvCxnSpPr>
                  <a:cxnSpLocks/>
                  <a:stCxn id="176" idx="2"/>
                </p:cNvCxnSpPr>
                <p:nvPr/>
              </p:nvCxnSpPr>
              <p:spPr>
                <a:xfrm>
                  <a:off x="5790003" y="3210922"/>
                  <a:ext cx="0" cy="2706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D93A9804-DA25-74CC-C3C9-933CF79782E3}"/>
                    </a:ext>
                  </a:extLst>
                </p:cNvPr>
                <p:cNvCxnSpPr>
                  <a:cxnSpLocks/>
                  <a:stCxn id="175" idx="2"/>
                </p:cNvCxnSpPr>
                <p:nvPr/>
              </p:nvCxnSpPr>
              <p:spPr>
                <a:xfrm>
                  <a:off x="5768898" y="1941339"/>
                  <a:ext cx="1135" cy="1857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2E54498F-B1EC-8673-EB71-951D5590A4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721" y="2300212"/>
                  <a:ext cx="0" cy="23623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TextBox 181">
                  <a:extLst>
                    <a:ext uri="{FF2B5EF4-FFF2-40B4-BE49-F238E27FC236}">
                      <a16:creationId xmlns:a16="http://schemas.microsoft.com/office/drawing/2014/main" id="{12122ACB-7F32-4D78-E121-848690413AAF}"/>
                    </a:ext>
                  </a:extLst>
                </p:cNvPr>
                <p:cNvSpPr txBox="1"/>
                <p:nvPr/>
              </p:nvSpPr>
              <p:spPr>
                <a:xfrm>
                  <a:off x="5066684" y="2073504"/>
                  <a:ext cx="1461589" cy="241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OK to cash or NOT?</a:t>
                  </a:r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A4FDEB80-1D06-6C0A-FB09-3D1B4A2871DD}"/>
                    </a:ext>
                  </a:extLst>
                </p:cNvPr>
                <p:cNvSpPr/>
                <p:nvPr/>
              </p:nvSpPr>
              <p:spPr>
                <a:xfrm>
                  <a:off x="5105054" y="-246890"/>
                  <a:ext cx="1353964" cy="542930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Wait event from ATM</a:t>
                  </a:r>
                </a:p>
              </p:txBody>
            </p:sp>
            <p:cxnSp>
              <p:nvCxnSpPr>
                <p:cNvPr id="184" name="Straight Arrow Connector 183">
                  <a:extLst>
                    <a:ext uri="{FF2B5EF4-FFF2-40B4-BE49-F238E27FC236}">
                      <a16:creationId xmlns:a16="http://schemas.microsoft.com/office/drawing/2014/main" id="{BE42B7EF-BD2F-6009-B4F8-B5B050A76E29}"/>
                    </a:ext>
                  </a:extLst>
                </p:cNvPr>
                <p:cNvCxnSpPr>
                  <a:cxnSpLocks/>
                  <a:stCxn id="183" idx="4"/>
                  <a:endCxn id="174" idx="0"/>
                </p:cNvCxnSpPr>
                <p:nvPr/>
              </p:nvCxnSpPr>
              <p:spPr>
                <a:xfrm>
                  <a:off x="5782037" y="296040"/>
                  <a:ext cx="1" cy="18054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9ED2388D-FD62-19B4-E9DF-1876989B7F17}"/>
                  </a:ext>
                </a:extLst>
              </p:cNvPr>
              <p:cNvSpPr txBox="1"/>
              <p:nvPr/>
            </p:nvSpPr>
            <p:spPr>
              <a:xfrm>
                <a:off x="3630889" y="-405861"/>
                <a:ext cx="2280099" cy="27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SC_THREAD A (Duc Anh)</a:t>
                </a:r>
              </a:p>
            </p:txBody>
          </p:sp>
        </p:grp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93EEC156-F74B-C73F-4BDA-90BF0CD08847}"/>
                </a:ext>
              </a:extLst>
            </p:cNvPr>
            <p:cNvCxnSpPr>
              <a:cxnSpLocks/>
              <a:stCxn id="177" idx="2"/>
              <a:endCxn id="183" idx="2"/>
            </p:cNvCxnSpPr>
            <p:nvPr/>
          </p:nvCxnSpPr>
          <p:spPr>
            <a:xfrm rot="10800000">
              <a:off x="4899593" y="87047"/>
              <a:ext cx="80369" cy="3345868"/>
            </a:xfrm>
            <a:prstGeom prst="bentConnector3">
              <a:avLst>
                <a:gd name="adj1" fmla="val 410694"/>
              </a:avLst>
            </a:prstGeom>
            <a:ln w="28575">
              <a:solidFill>
                <a:srgbClr val="C455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88FFC4E-CA10-DAC4-51B6-784EAC7BE84D}"/>
              </a:ext>
            </a:extLst>
          </p:cNvPr>
          <p:cNvGrpSpPr/>
          <p:nvPr/>
        </p:nvGrpSpPr>
        <p:grpSpPr>
          <a:xfrm>
            <a:off x="6048614" y="538143"/>
            <a:ext cx="2476960" cy="4226049"/>
            <a:chOff x="4516645" y="-524947"/>
            <a:chExt cx="2476960" cy="4226049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A0E58A6-B7DE-CFB2-BDD5-3DC1BA15A9C7}"/>
                </a:ext>
              </a:extLst>
            </p:cNvPr>
            <p:cNvGrpSpPr/>
            <p:nvPr/>
          </p:nvGrpSpPr>
          <p:grpSpPr>
            <a:xfrm>
              <a:off x="4516645" y="-524947"/>
              <a:ext cx="2476960" cy="4226049"/>
              <a:chOff x="3226326" y="-465900"/>
              <a:chExt cx="3234672" cy="4744669"/>
            </a:xfrm>
          </p:grpSpPr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CE37007-7FC1-7AE0-F23F-3D124F594BDB}"/>
                  </a:ext>
                </a:extLst>
              </p:cNvPr>
              <p:cNvGrpSpPr/>
              <p:nvPr/>
            </p:nvGrpSpPr>
            <p:grpSpPr>
              <a:xfrm>
                <a:off x="3630889" y="-133629"/>
                <a:ext cx="1560960" cy="4412398"/>
                <a:chOff x="5009522" y="-330252"/>
                <a:chExt cx="1560960" cy="4412398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12E377D1-72C6-EE14-E399-3E38B0017570}"/>
                    </a:ext>
                  </a:extLst>
                </p:cNvPr>
                <p:cNvSpPr/>
                <p:nvPr/>
              </p:nvSpPr>
              <p:spPr>
                <a:xfrm>
                  <a:off x="5155544" y="476589"/>
                  <a:ext cx="1252986" cy="6021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B for $Y received </a:t>
                  </a:r>
                </a:p>
              </p:txBody>
            </p:sp>
            <p:sp>
              <p:nvSpPr>
                <p:cNvPr id="191" name="Diamond 190">
                  <a:extLst>
                    <a:ext uri="{FF2B5EF4-FFF2-40B4-BE49-F238E27FC236}">
                      <a16:creationId xmlns:a16="http://schemas.microsoft.com/office/drawing/2014/main" id="{45C5C958-E969-97ED-CA1E-654BD8EA31CE}"/>
                    </a:ext>
                  </a:extLst>
                </p:cNvPr>
                <p:cNvSpPr/>
                <p:nvPr/>
              </p:nvSpPr>
              <p:spPr>
                <a:xfrm>
                  <a:off x="5009522" y="1301259"/>
                  <a:ext cx="1518751" cy="64008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account balance</a:t>
                  </a:r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56B9297B-9AB6-43AF-43E2-F80E0EB9B053}"/>
                    </a:ext>
                  </a:extLst>
                </p:cNvPr>
                <p:cNvSpPr/>
                <p:nvPr/>
              </p:nvSpPr>
              <p:spPr>
                <a:xfrm>
                  <a:off x="5009522" y="2570842"/>
                  <a:ext cx="1560960" cy="64008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Decrease account balance if OK to cash</a:t>
                  </a: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CA0D81C5-637F-2288-7D71-AB0392231F14}"/>
                    </a:ext>
                  </a:extLst>
                </p:cNvPr>
                <p:cNvSpPr/>
                <p:nvPr/>
              </p:nvSpPr>
              <p:spPr>
                <a:xfrm>
                  <a:off x="5210009" y="3479949"/>
                  <a:ext cx="1198521" cy="6021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Operation complete</a:t>
                  </a:r>
                </a:p>
              </p:txBody>
            </p:sp>
            <p:cxnSp>
              <p:nvCxnSpPr>
                <p:cNvPr id="194" name="Straight Arrow Connector 193">
                  <a:extLst>
                    <a:ext uri="{FF2B5EF4-FFF2-40B4-BE49-F238E27FC236}">
                      <a16:creationId xmlns:a16="http://schemas.microsoft.com/office/drawing/2014/main" id="{BC0A314E-8677-EA39-9FF3-7B8EB71B7572}"/>
                    </a:ext>
                  </a:extLst>
                </p:cNvPr>
                <p:cNvCxnSpPr>
                  <a:cxnSpLocks/>
                  <a:stCxn id="190" idx="4"/>
                  <a:endCxn id="191" idx="0"/>
                </p:cNvCxnSpPr>
                <p:nvPr/>
              </p:nvCxnSpPr>
              <p:spPr>
                <a:xfrm flipH="1">
                  <a:off x="5768898" y="1078786"/>
                  <a:ext cx="13140" cy="2224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B1173072-1A7D-C3F7-E0FC-E0BC2C49F466}"/>
                    </a:ext>
                  </a:extLst>
                </p:cNvPr>
                <p:cNvCxnSpPr>
                  <a:cxnSpLocks/>
                  <a:stCxn id="192" idx="2"/>
                </p:cNvCxnSpPr>
                <p:nvPr/>
              </p:nvCxnSpPr>
              <p:spPr>
                <a:xfrm>
                  <a:off x="5790003" y="3210922"/>
                  <a:ext cx="0" cy="2706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2D853423-48A3-44AD-7982-D2A0DF34F951}"/>
                    </a:ext>
                  </a:extLst>
                </p:cNvPr>
                <p:cNvCxnSpPr>
                  <a:cxnSpLocks/>
                  <a:stCxn id="191" idx="2"/>
                </p:cNvCxnSpPr>
                <p:nvPr/>
              </p:nvCxnSpPr>
              <p:spPr>
                <a:xfrm>
                  <a:off x="5768898" y="1941339"/>
                  <a:ext cx="1135" cy="1857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Arrow Connector 196">
                  <a:extLst>
                    <a:ext uri="{FF2B5EF4-FFF2-40B4-BE49-F238E27FC236}">
                      <a16:creationId xmlns:a16="http://schemas.microsoft.com/office/drawing/2014/main" id="{17C527F8-93BC-7141-B2D9-03E2488748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721" y="2300212"/>
                  <a:ext cx="0" cy="23623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EBA3B919-5493-70EE-EB6B-3524A224C812}"/>
                    </a:ext>
                  </a:extLst>
                </p:cNvPr>
                <p:cNvSpPr txBox="1"/>
                <p:nvPr/>
              </p:nvSpPr>
              <p:spPr>
                <a:xfrm>
                  <a:off x="5066684" y="2073504"/>
                  <a:ext cx="1461589" cy="241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OK to cash or NOT?</a:t>
                  </a: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4CE56E7D-7D56-4289-7995-68F5EF393990}"/>
                    </a:ext>
                  </a:extLst>
                </p:cNvPr>
                <p:cNvSpPr/>
                <p:nvPr/>
              </p:nvSpPr>
              <p:spPr>
                <a:xfrm>
                  <a:off x="5100429" y="-330252"/>
                  <a:ext cx="1353964" cy="52522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Wait event from APP</a:t>
                  </a:r>
                </a:p>
              </p:txBody>
            </p: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F09BFFFE-AB12-BAB6-B8C8-9832864D18F4}"/>
                    </a:ext>
                  </a:extLst>
                </p:cNvPr>
                <p:cNvCxnSpPr>
                  <a:cxnSpLocks/>
                  <a:stCxn id="199" idx="4"/>
                  <a:endCxn id="190" idx="0"/>
                </p:cNvCxnSpPr>
                <p:nvPr/>
              </p:nvCxnSpPr>
              <p:spPr>
                <a:xfrm>
                  <a:off x="5777410" y="194974"/>
                  <a:ext cx="4627" cy="28161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63C5334-908D-0688-473A-3E4AB709C187}"/>
                  </a:ext>
                </a:extLst>
              </p:cNvPr>
              <p:cNvSpPr txBox="1"/>
              <p:nvPr/>
            </p:nvSpPr>
            <p:spPr>
              <a:xfrm>
                <a:off x="3226326" y="-465900"/>
                <a:ext cx="3234672" cy="27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SC_THREAD B (Duc Anh’s girl friend)</a:t>
                </a:r>
              </a:p>
            </p:txBody>
          </p:sp>
        </p:grpSp>
        <p:cxnSp>
          <p:nvCxnSpPr>
            <p:cNvPr id="187" name="Connector: Elbow 186">
              <a:extLst>
                <a:ext uri="{FF2B5EF4-FFF2-40B4-BE49-F238E27FC236}">
                  <a16:creationId xmlns:a16="http://schemas.microsoft.com/office/drawing/2014/main" id="{CEFE7652-6D99-EAB7-262D-D4EF5023D06F}"/>
                </a:ext>
              </a:extLst>
            </p:cNvPr>
            <p:cNvCxnSpPr>
              <a:cxnSpLocks/>
              <a:stCxn id="193" idx="2"/>
              <a:endCxn id="199" idx="2"/>
            </p:cNvCxnSpPr>
            <p:nvPr/>
          </p:nvCxnSpPr>
          <p:spPr>
            <a:xfrm rot="10800000">
              <a:off x="4896052" y="4914"/>
              <a:ext cx="83912" cy="3428003"/>
            </a:xfrm>
            <a:prstGeom prst="bentConnector3">
              <a:avLst>
                <a:gd name="adj1" fmla="val 514929"/>
              </a:avLst>
            </a:prstGeom>
            <a:ln w="28575">
              <a:solidFill>
                <a:srgbClr val="C455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0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BA1E7D3D-2A64-1559-5460-C9D05647D4D0}"/>
              </a:ext>
            </a:extLst>
          </p:cNvPr>
          <p:cNvSpPr/>
          <p:nvPr/>
        </p:nvSpPr>
        <p:spPr>
          <a:xfrm>
            <a:off x="4153686" y="2477716"/>
            <a:ext cx="471265" cy="379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DD39608-0749-DFD6-3CC1-9DAC09D7854D}"/>
              </a:ext>
            </a:extLst>
          </p:cNvPr>
          <p:cNvSpPr txBox="1"/>
          <p:nvPr/>
        </p:nvSpPr>
        <p:spPr>
          <a:xfrm>
            <a:off x="4734311" y="1590216"/>
            <a:ext cx="431230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$1000)</a:t>
            </a:r>
          </a:p>
          <a:p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THREAD_A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 // wait event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SC_THREAD(THREAD_A)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735EC-A158-F5E8-20B3-4773587E9522}"/>
              </a:ext>
            </a:extLst>
          </p:cNvPr>
          <p:cNvGrpSpPr/>
          <p:nvPr/>
        </p:nvGrpSpPr>
        <p:grpSpPr>
          <a:xfrm>
            <a:off x="2826008" y="476589"/>
            <a:ext cx="1745992" cy="4172572"/>
            <a:chOff x="4826438" y="-471471"/>
            <a:chExt cx="1745992" cy="417257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4A81EF-96E0-DE47-C4A4-1D3FCA338526}"/>
                </a:ext>
              </a:extLst>
            </p:cNvPr>
            <p:cNvGrpSpPr/>
            <p:nvPr/>
          </p:nvGrpSpPr>
          <p:grpSpPr>
            <a:xfrm>
              <a:off x="4826438" y="-471471"/>
              <a:ext cx="1745992" cy="4172572"/>
              <a:chOff x="3630889" y="-405861"/>
              <a:chExt cx="2280099" cy="468463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172953C-62E5-6C4E-9F3F-9A4505DBC147}"/>
                  </a:ext>
                </a:extLst>
              </p:cNvPr>
              <p:cNvGrpSpPr/>
              <p:nvPr/>
            </p:nvGrpSpPr>
            <p:grpSpPr>
              <a:xfrm>
                <a:off x="3630889" y="-50267"/>
                <a:ext cx="1560960" cy="4329036"/>
                <a:chOff x="5009522" y="-246890"/>
                <a:chExt cx="1560960" cy="432903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052C06-F7B1-C1BB-0798-FB81974C7650}"/>
                    </a:ext>
                  </a:extLst>
                </p:cNvPr>
                <p:cNvSpPr/>
                <p:nvPr/>
              </p:nvSpPr>
              <p:spPr>
                <a:xfrm>
                  <a:off x="5155544" y="476589"/>
                  <a:ext cx="1252986" cy="602197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 for $X received </a:t>
                  </a:r>
                </a:p>
              </p:txBody>
            </p:sp>
            <p:sp>
              <p:nvSpPr>
                <p:cNvPr id="26" name="Diamond 25">
                  <a:extLst>
                    <a:ext uri="{FF2B5EF4-FFF2-40B4-BE49-F238E27FC236}">
                      <a16:creationId xmlns:a16="http://schemas.microsoft.com/office/drawing/2014/main" id="{DCB92BD7-BFF9-8678-8B37-C690C406E5E3}"/>
                    </a:ext>
                  </a:extLst>
                </p:cNvPr>
                <p:cNvSpPr/>
                <p:nvPr/>
              </p:nvSpPr>
              <p:spPr>
                <a:xfrm>
                  <a:off x="5009522" y="1301259"/>
                  <a:ext cx="1518751" cy="640080"/>
                </a:xfrm>
                <a:prstGeom prst="diamond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account balance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D4AEB33-6290-B67C-3787-033BF9B4B4A8}"/>
                    </a:ext>
                  </a:extLst>
                </p:cNvPr>
                <p:cNvSpPr/>
                <p:nvPr/>
              </p:nvSpPr>
              <p:spPr>
                <a:xfrm>
                  <a:off x="5009522" y="2570842"/>
                  <a:ext cx="1560960" cy="640080"/>
                </a:xfrm>
                <a:prstGeom prst="rect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Decrease account balance if OK to cash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9877CEB-F97E-B60A-B52C-DFA7A4035B72}"/>
                    </a:ext>
                  </a:extLst>
                </p:cNvPr>
                <p:cNvSpPr/>
                <p:nvPr/>
              </p:nvSpPr>
              <p:spPr>
                <a:xfrm>
                  <a:off x="5210009" y="3479949"/>
                  <a:ext cx="1198521" cy="602197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Operation complete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E77F035-8435-DDCB-C643-3D355C9D4F96}"/>
                    </a:ext>
                  </a:extLst>
                </p:cNvPr>
                <p:cNvCxnSpPr>
                  <a:cxnSpLocks/>
                  <a:stCxn id="25" idx="4"/>
                  <a:endCxn id="26" idx="0"/>
                </p:cNvCxnSpPr>
                <p:nvPr/>
              </p:nvCxnSpPr>
              <p:spPr>
                <a:xfrm flipH="1">
                  <a:off x="5768898" y="1078786"/>
                  <a:ext cx="13140" cy="2224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C528DC9-B255-4DBE-77AC-0ED12711A69C}"/>
                    </a:ext>
                  </a:extLst>
                </p:cNvPr>
                <p:cNvCxnSpPr>
                  <a:cxnSpLocks/>
                  <a:stCxn id="27" idx="2"/>
                </p:cNvCxnSpPr>
                <p:nvPr/>
              </p:nvCxnSpPr>
              <p:spPr>
                <a:xfrm>
                  <a:off x="5790003" y="3210922"/>
                  <a:ext cx="0" cy="2706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94DEEDC-ECB7-3F9F-5ADC-E0FF6674E14D}"/>
                    </a:ext>
                  </a:extLst>
                </p:cNvPr>
                <p:cNvCxnSpPr>
                  <a:cxnSpLocks/>
                  <a:stCxn id="26" idx="2"/>
                </p:cNvCxnSpPr>
                <p:nvPr/>
              </p:nvCxnSpPr>
              <p:spPr>
                <a:xfrm>
                  <a:off x="5768898" y="1941339"/>
                  <a:ext cx="1135" cy="1857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56A69DE-7662-4710-1296-0461A291ED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721" y="2300212"/>
                  <a:ext cx="0" cy="23623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B0FBA4-D465-57EC-C5D7-D49039964DDF}"/>
                    </a:ext>
                  </a:extLst>
                </p:cNvPr>
                <p:cNvSpPr txBox="1"/>
                <p:nvPr/>
              </p:nvSpPr>
              <p:spPr>
                <a:xfrm>
                  <a:off x="5066684" y="2073504"/>
                  <a:ext cx="1461589" cy="241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OK to cash or NOT?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9B7601D-60C2-1DAF-97D7-6AF011B87AFB}"/>
                    </a:ext>
                  </a:extLst>
                </p:cNvPr>
                <p:cNvSpPr/>
                <p:nvPr/>
              </p:nvSpPr>
              <p:spPr>
                <a:xfrm>
                  <a:off x="5105054" y="-246890"/>
                  <a:ext cx="1353964" cy="542930"/>
                </a:xfrm>
                <a:prstGeom prst="ellipse">
                  <a:avLst/>
                </a:prstGeom>
                <a:solidFill>
                  <a:srgbClr val="B8F81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Wait event from ATM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5240A71-A444-6A32-DFAA-98416E848647}"/>
                    </a:ext>
                  </a:extLst>
                </p:cNvPr>
                <p:cNvCxnSpPr>
                  <a:cxnSpLocks/>
                  <a:stCxn id="34" idx="4"/>
                  <a:endCxn id="25" idx="0"/>
                </p:cNvCxnSpPr>
                <p:nvPr/>
              </p:nvCxnSpPr>
              <p:spPr>
                <a:xfrm>
                  <a:off x="5782037" y="296040"/>
                  <a:ext cx="1" cy="180549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6B53F-4458-E95A-8668-CBE76AA3C6D9}"/>
                  </a:ext>
                </a:extLst>
              </p:cNvPr>
              <p:cNvSpPr txBox="1"/>
              <p:nvPr/>
            </p:nvSpPr>
            <p:spPr>
              <a:xfrm>
                <a:off x="3630889" y="-405861"/>
                <a:ext cx="2280099" cy="27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SC_THREAD A (Duc Anh)</a:t>
                </a:r>
              </a:p>
            </p:txBody>
          </p: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43BB87DD-BE2F-05BE-7111-E9FD0B1BD337}"/>
                </a:ext>
              </a:extLst>
            </p:cNvPr>
            <p:cNvCxnSpPr>
              <a:cxnSpLocks/>
              <a:stCxn id="28" idx="2"/>
              <a:endCxn id="34" idx="2"/>
            </p:cNvCxnSpPr>
            <p:nvPr/>
          </p:nvCxnSpPr>
          <p:spPr>
            <a:xfrm rot="10800000">
              <a:off x="4899593" y="87047"/>
              <a:ext cx="80369" cy="3345868"/>
            </a:xfrm>
            <a:prstGeom prst="bentConnector3">
              <a:avLst>
                <a:gd name="adj1" fmla="val 410694"/>
              </a:avLst>
            </a:prstGeom>
            <a:ln w="28575">
              <a:solidFill>
                <a:srgbClr val="C455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76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BA1E7D3D-2A64-1559-5460-C9D05647D4D0}"/>
              </a:ext>
            </a:extLst>
          </p:cNvPr>
          <p:cNvSpPr/>
          <p:nvPr/>
        </p:nvSpPr>
        <p:spPr>
          <a:xfrm>
            <a:off x="4188856" y="2477716"/>
            <a:ext cx="471265" cy="379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DD39608-0749-DFD6-3CC1-9DAC09D7854D}"/>
              </a:ext>
            </a:extLst>
          </p:cNvPr>
          <p:cNvSpPr txBox="1"/>
          <p:nvPr/>
        </p:nvSpPr>
        <p:spPr>
          <a:xfrm>
            <a:off x="4769480" y="1311211"/>
            <a:ext cx="4312302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$1500)</a:t>
            </a:r>
          </a:p>
          <a:p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THREAD_B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SC_THREAD(THREAD_B)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3735EC-A158-F5E8-20B3-4773587E9522}"/>
              </a:ext>
            </a:extLst>
          </p:cNvPr>
          <p:cNvGrpSpPr/>
          <p:nvPr/>
        </p:nvGrpSpPr>
        <p:grpSpPr>
          <a:xfrm>
            <a:off x="2544009" y="392351"/>
            <a:ext cx="2476960" cy="4226049"/>
            <a:chOff x="4516645" y="-524947"/>
            <a:chExt cx="2476960" cy="42260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E4A81EF-96E0-DE47-C4A4-1D3FCA338526}"/>
                </a:ext>
              </a:extLst>
            </p:cNvPr>
            <p:cNvGrpSpPr/>
            <p:nvPr/>
          </p:nvGrpSpPr>
          <p:grpSpPr>
            <a:xfrm>
              <a:off x="4516645" y="-524947"/>
              <a:ext cx="2476960" cy="4226049"/>
              <a:chOff x="3226326" y="-465900"/>
              <a:chExt cx="3234672" cy="4744669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5172953C-62E5-6C4E-9F3F-9A4505DBC147}"/>
                  </a:ext>
                </a:extLst>
              </p:cNvPr>
              <p:cNvGrpSpPr/>
              <p:nvPr/>
            </p:nvGrpSpPr>
            <p:grpSpPr>
              <a:xfrm>
                <a:off x="3630889" y="-133629"/>
                <a:ext cx="1560960" cy="4412398"/>
                <a:chOff x="5009522" y="-330252"/>
                <a:chExt cx="1560960" cy="4412398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052C06-F7B1-C1BB-0798-FB81974C7650}"/>
                    </a:ext>
                  </a:extLst>
                </p:cNvPr>
                <p:cNvSpPr/>
                <p:nvPr/>
              </p:nvSpPr>
              <p:spPr>
                <a:xfrm>
                  <a:off x="5155544" y="476589"/>
                  <a:ext cx="1252986" cy="6021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B for $Y received </a:t>
                  </a:r>
                </a:p>
              </p:txBody>
            </p:sp>
            <p:sp>
              <p:nvSpPr>
                <p:cNvPr id="26" name="Diamond 25">
                  <a:extLst>
                    <a:ext uri="{FF2B5EF4-FFF2-40B4-BE49-F238E27FC236}">
                      <a16:creationId xmlns:a16="http://schemas.microsoft.com/office/drawing/2014/main" id="{DCB92BD7-BFF9-8678-8B37-C690C406E5E3}"/>
                    </a:ext>
                  </a:extLst>
                </p:cNvPr>
                <p:cNvSpPr/>
                <p:nvPr/>
              </p:nvSpPr>
              <p:spPr>
                <a:xfrm>
                  <a:off x="5009522" y="1301259"/>
                  <a:ext cx="1518751" cy="640080"/>
                </a:xfrm>
                <a:prstGeom prst="diamond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Check account balance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D4AEB33-6290-B67C-3787-033BF9B4B4A8}"/>
                    </a:ext>
                  </a:extLst>
                </p:cNvPr>
                <p:cNvSpPr/>
                <p:nvPr/>
              </p:nvSpPr>
              <p:spPr>
                <a:xfrm>
                  <a:off x="5009522" y="2570842"/>
                  <a:ext cx="1560960" cy="64008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Decrease account balance if OK to cash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9877CEB-F97E-B60A-B52C-DFA7A4035B72}"/>
                    </a:ext>
                  </a:extLst>
                </p:cNvPr>
                <p:cNvSpPr/>
                <p:nvPr/>
              </p:nvSpPr>
              <p:spPr>
                <a:xfrm>
                  <a:off x="5210009" y="3479949"/>
                  <a:ext cx="1198521" cy="602197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Operation complete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5E77F035-8435-DDCB-C643-3D355C9D4F96}"/>
                    </a:ext>
                  </a:extLst>
                </p:cNvPr>
                <p:cNvCxnSpPr>
                  <a:cxnSpLocks/>
                  <a:stCxn id="25" idx="4"/>
                  <a:endCxn id="26" idx="0"/>
                </p:cNvCxnSpPr>
                <p:nvPr/>
              </p:nvCxnSpPr>
              <p:spPr>
                <a:xfrm flipH="1">
                  <a:off x="5768898" y="1078786"/>
                  <a:ext cx="13140" cy="22247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6C528DC9-B255-4DBE-77AC-0ED12711A69C}"/>
                    </a:ext>
                  </a:extLst>
                </p:cNvPr>
                <p:cNvCxnSpPr>
                  <a:cxnSpLocks/>
                  <a:stCxn id="27" idx="2"/>
                </p:cNvCxnSpPr>
                <p:nvPr/>
              </p:nvCxnSpPr>
              <p:spPr>
                <a:xfrm>
                  <a:off x="5790003" y="3210922"/>
                  <a:ext cx="0" cy="27063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794DEEDC-ECB7-3F9F-5ADC-E0FF6674E14D}"/>
                    </a:ext>
                  </a:extLst>
                </p:cNvPr>
                <p:cNvCxnSpPr>
                  <a:cxnSpLocks/>
                  <a:stCxn id="26" idx="2"/>
                </p:cNvCxnSpPr>
                <p:nvPr/>
              </p:nvCxnSpPr>
              <p:spPr>
                <a:xfrm>
                  <a:off x="5768898" y="1941339"/>
                  <a:ext cx="1135" cy="18579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56A69DE-7662-4710-1296-0461A291ED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90721" y="2300212"/>
                  <a:ext cx="0" cy="236234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6B0FBA4-D465-57EC-C5D7-D49039964DDF}"/>
                    </a:ext>
                  </a:extLst>
                </p:cNvPr>
                <p:cNvSpPr txBox="1"/>
                <p:nvPr/>
              </p:nvSpPr>
              <p:spPr>
                <a:xfrm>
                  <a:off x="5066684" y="2073504"/>
                  <a:ext cx="1461589" cy="2418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dirty="0"/>
                    <a:t>OK to cash or NOT?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9B7601D-60C2-1DAF-97D7-6AF011B87AFB}"/>
                    </a:ext>
                  </a:extLst>
                </p:cNvPr>
                <p:cNvSpPr/>
                <p:nvPr/>
              </p:nvSpPr>
              <p:spPr>
                <a:xfrm>
                  <a:off x="5100429" y="-330252"/>
                  <a:ext cx="1353964" cy="525226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Wait event from APP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85240A71-A444-6A32-DFAA-98416E848647}"/>
                    </a:ext>
                  </a:extLst>
                </p:cNvPr>
                <p:cNvCxnSpPr>
                  <a:cxnSpLocks/>
                  <a:stCxn id="34" idx="4"/>
                  <a:endCxn id="25" idx="0"/>
                </p:cNvCxnSpPr>
                <p:nvPr/>
              </p:nvCxnSpPr>
              <p:spPr>
                <a:xfrm>
                  <a:off x="5777410" y="194974"/>
                  <a:ext cx="4627" cy="281615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0F6B53F-4458-E95A-8668-CBE76AA3C6D9}"/>
                  </a:ext>
                </a:extLst>
              </p:cNvPr>
              <p:cNvSpPr txBox="1"/>
              <p:nvPr/>
            </p:nvSpPr>
            <p:spPr>
              <a:xfrm>
                <a:off x="3226326" y="-465900"/>
                <a:ext cx="3234672" cy="276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/>
                  <a:t>SC_THREAD B (Duc Anh’s girl friend)</a:t>
                </a:r>
              </a:p>
            </p:txBody>
          </p:sp>
        </p:grp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43BB87DD-BE2F-05BE-7111-E9FD0B1BD337}"/>
                </a:ext>
              </a:extLst>
            </p:cNvPr>
            <p:cNvCxnSpPr>
              <a:cxnSpLocks/>
              <a:stCxn id="28" idx="2"/>
              <a:endCxn id="34" idx="2"/>
            </p:cNvCxnSpPr>
            <p:nvPr/>
          </p:nvCxnSpPr>
          <p:spPr>
            <a:xfrm rot="10800000">
              <a:off x="4896052" y="4914"/>
              <a:ext cx="83912" cy="3428003"/>
            </a:xfrm>
            <a:prstGeom prst="bentConnector3">
              <a:avLst>
                <a:gd name="adj1" fmla="val 514929"/>
              </a:avLst>
            </a:prstGeom>
            <a:ln w="28575">
              <a:solidFill>
                <a:srgbClr val="C4553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063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1E9AB10-F839-EC0B-FC91-EAFD519C3792}"/>
              </a:ext>
            </a:extLst>
          </p:cNvPr>
          <p:cNvSpPr txBox="1">
            <a:spLocks/>
          </p:cNvSpPr>
          <p:nvPr/>
        </p:nvSpPr>
        <p:spPr>
          <a:xfrm>
            <a:off x="1001360" y="1674033"/>
            <a:ext cx="2937593" cy="2581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508F4-5376-A432-7FCF-A00F5D16D6D5}"/>
              </a:ext>
            </a:extLst>
          </p:cNvPr>
          <p:cNvSpPr txBox="1"/>
          <p:nvPr/>
        </p:nvSpPr>
        <p:spPr>
          <a:xfrm>
            <a:off x="4604321" y="56838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THREAD_A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SC_THREAD(THREAD_A)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EA28B-6FA6-9581-75B8-573D011E072F}"/>
              </a:ext>
            </a:extLst>
          </p:cNvPr>
          <p:cNvSpPr txBox="1"/>
          <p:nvPr/>
        </p:nvSpPr>
        <p:spPr>
          <a:xfrm>
            <a:off x="4604321" y="2571750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THREAD_B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SC_THREAD(THREAD_B)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0DC8C58-9041-6700-D1B0-D1D03E64B6A5}"/>
              </a:ext>
            </a:extLst>
          </p:cNvPr>
          <p:cNvSpPr txBox="1"/>
          <p:nvPr/>
        </p:nvSpPr>
        <p:spPr>
          <a:xfrm>
            <a:off x="3258404" y="863458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</p:spTree>
    <p:extLst>
      <p:ext uri="{BB962C8B-B14F-4D97-AF65-F5344CB8AC3E}">
        <p14:creationId xmlns:p14="http://schemas.microsoft.com/office/powerpoint/2010/main" val="220622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 descr="Diagram&#10;&#10;Description automatically generated">
            <a:extLst>
              <a:ext uri="{FF2B5EF4-FFF2-40B4-BE49-F238E27FC236}">
                <a16:creationId xmlns:a16="http://schemas.microsoft.com/office/drawing/2014/main" id="{F76E31C0-C665-3745-718A-C2F2031F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8" y="326270"/>
            <a:ext cx="5159825" cy="449095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4BD74F3-F912-CED5-3417-D7163D9FD2A0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5DA2F-B900-F321-8857-0CF0ADE38DB6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1409273-AF0D-DACC-8698-D2758A48E958}"/>
              </a:ext>
            </a:extLst>
          </p:cNvPr>
          <p:cNvSpPr txBox="1"/>
          <p:nvPr/>
        </p:nvSpPr>
        <p:spPr>
          <a:xfrm>
            <a:off x="633637" y="270645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(7) </a:t>
            </a:r>
            <a:r>
              <a:rPr lang="en-US" sz="1100" dirty="0"/>
              <a:t>-&gt; (20):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F14D403-67EC-62D9-727A-59A11B8E494E}"/>
              </a:ext>
            </a:extLst>
          </p:cNvPr>
          <p:cNvCxnSpPr>
            <a:cxnSpLocks/>
          </p:cNvCxnSpPr>
          <p:nvPr/>
        </p:nvCxnSpPr>
        <p:spPr>
          <a:xfrm>
            <a:off x="3767348" y="1856935"/>
            <a:ext cx="211" cy="23692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7654F8F-33D3-D875-04B4-5E93C658F7B1}"/>
              </a:ext>
            </a:extLst>
          </p:cNvPr>
          <p:cNvSpPr txBox="1"/>
          <p:nvPr/>
        </p:nvSpPr>
        <p:spPr>
          <a:xfrm>
            <a:off x="3105004" y="186261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8AABAB3-EC19-EFA0-F285-DEFFCD635C37}"/>
              </a:ext>
            </a:extLst>
          </p:cNvPr>
          <p:cNvSpPr txBox="1"/>
          <p:nvPr/>
        </p:nvSpPr>
        <p:spPr>
          <a:xfrm>
            <a:off x="3091718" y="3991555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04A240-2003-CC90-A685-9185D338009E}"/>
              </a:ext>
            </a:extLst>
          </p:cNvPr>
          <p:cNvCxnSpPr>
            <a:cxnSpLocks/>
          </p:cNvCxnSpPr>
          <p:nvPr/>
        </p:nvCxnSpPr>
        <p:spPr>
          <a:xfrm>
            <a:off x="3629514" y="4253165"/>
            <a:ext cx="3024504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0A07411-CDA6-767E-4F5C-0224C122C9B9}"/>
              </a:ext>
            </a:extLst>
          </p:cNvPr>
          <p:cNvCxnSpPr>
            <a:cxnSpLocks/>
          </p:cNvCxnSpPr>
          <p:nvPr/>
        </p:nvCxnSpPr>
        <p:spPr>
          <a:xfrm>
            <a:off x="3629514" y="1856935"/>
            <a:ext cx="582928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07DF4EEF-FC39-B153-139E-4D933AF3884D}"/>
              </a:ext>
            </a:extLst>
          </p:cNvPr>
          <p:cNvSpPr txBox="1"/>
          <p:nvPr/>
        </p:nvSpPr>
        <p:spPr>
          <a:xfrm>
            <a:off x="798124" y="306512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A343BE4-110A-9A63-75EA-CB95FD7B318F}"/>
              </a:ext>
            </a:extLst>
          </p:cNvPr>
          <p:cNvGrpSpPr/>
          <p:nvPr/>
        </p:nvGrpSpPr>
        <p:grpSpPr>
          <a:xfrm>
            <a:off x="253067" y="3577695"/>
            <a:ext cx="2653335" cy="1217442"/>
            <a:chOff x="253067" y="3577695"/>
            <a:chExt cx="2653335" cy="1217442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E382E995-B496-F463-D90C-C9109A876C93}"/>
                </a:ext>
              </a:extLst>
            </p:cNvPr>
            <p:cNvGrpSpPr/>
            <p:nvPr/>
          </p:nvGrpSpPr>
          <p:grpSpPr>
            <a:xfrm>
              <a:off x="253067" y="3577695"/>
              <a:ext cx="2653335" cy="1217442"/>
              <a:chOff x="253067" y="3577695"/>
              <a:chExt cx="2653335" cy="1217442"/>
            </a:xfrm>
          </p:grpSpPr>
          <p:sp>
            <p:nvSpPr>
              <p:cNvPr id="108" name="object 11">
                <a:extLst>
                  <a:ext uri="{FF2B5EF4-FFF2-40B4-BE49-F238E27FC236}">
                    <a16:creationId xmlns:a16="http://schemas.microsoft.com/office/drawing/2014/main" id="{0C5DC85E-CD46-E356-0545-3F15DB0519E4}"/>
                  </a:ext>
                </a:extLst>
              </p:cNvPr>
              <p:cNvSpPr/>
              <p:nvPr/>
            </p:nvSpPr>
            <p:spPr>
              <a:xfrm>
                <a:off x="2344259" y="3847119"/>
                <a:ext cx="432407" cy="948018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09" name="object 12">
                <a:extLst>
                  <a:ext uri="{FF2B5EF4-FFF2-40B4-BE49-F238E27FC236}">
                    <a16:creationId xmlns:a16="http://schemas.microsoft.com/office/drawing/2014/main" id="{98E646CA-D874-76F5-1E6D-4FC921CAB9AC}"/>
                  </a:ext>
                </a:extLst>
              </p:cNvPr>
              <p:cNvSpPr/>
              <p:nvPr/>
            </p:nvSpPr>
            <p:spPr>
              <a:xfrm>
                <a:off x="378731" y="3847119"/>
                <a:ext cx="502634" cy="948018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0" name="object 22">
                <a:extLst>
                  <a:ext uri="{FF2B5EF4-FFF2-40B4-BE49-F238E27FC236}">
                    <a16:creationId xmlns:a16="http://schemas.microsoft.com/office/drawing/2014/main" id="{4494241E-C55A-329E-06AA-339BE34F0B03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249480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1555" spc="-3" dirty="0">
                    <a:latin typeface="Tahoma"/>
                    <a:cs typeface="Tahoma"/>
                  </a:rPr>
                  <a:t>Waiting</a:t>
                </a:r>
                <a:endParaRPr sz="1555" dirty="0">
                  <a:latin typeface="Tahoma"/>
                  <a:cs typeface="Tahoma"/>
                </a:endParaRPr>
              </a:p>
            </p:txBody>
          </p:sp>
          <p:sp>
            <p:nvSpPr>
              <p:cNvPr id="111" name="object 23">
                <a:extLst>
                  <a:ext uri="{FF2B5EF4-FFF2-40B4-BE49-F238E27FC236}">
                    <a16:creationId xmlns:a16="http://schemas.microsoft.com/office/drawing/2014/main" id="{64E1DD2D-A94E-72CC-4285-E23C2A7DD0FC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249480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1555" spc="-3" dirty="0">
                    <a:latin typeface="Tahoma"/>
                    <a:cs typeface="Tahoma"/>
                  </a:rPr>
                  <a:t>R</a:t>
                </a:r>
                <a:r>
                  <a:rPr sz="1555" spc="7" dirty="0">
                    <a:latin typeface="Tahoma"/>
                    <a:cs typeface="Tahoma"/>
                  </a:rPr>
                  <a:t>unning</a:t>
                </a:r>
                <a:endParaRPr sz="1555" dirty="0">
                  <a:latin typeface="Tahoma"/>
                  <a:cs typeface="Tahoma"/>
                </a:endParaRPr>
              </a:p>
            </p:txBody>
          </p:sp>
          <p:sp>
            <p:nvSpPr>
              <p:cNvPr id="112" name="object 24">
                <a:extLst>
                  <a:ext uri="{FF2B5EF4-FFF2-40B4-BE49-F238E27FC236}">
                    <a16:creationId xmlns:a16="http://schemas.microsoft.com/office/drawing/2014/main" id="{795A0149-C6D5-25D2-EBB7-6F647D80AFD2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3" name="object 26">
                <a:extLst>
                  <a:ext uri="{FF2B5EF4-FFF2-40B4-BE49-F238E27FC236}">
                    <a16:creationId xmlns:a16="http://schemas.microsoft.com/office/drawing/2014/main" id="{AE568A78-8982-CFA2-DAD3-271A2C4E8C7A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4" name="object 28">
                <a:extLst>
                  <a:ext uri="{FF2B5EF4-FFF2-40B4-BE49-F238E27FC236}">
                    <a16:creationId xmlns:a16="http://schemas.microsoft.com/office/drawing/2014/main" id="{4192F339-5402-F56B-90B7-66F58B5AC7D1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5" name="object 30">
                <a:extLst>
                  <a:ext uri="{FF2B5EF4-FFF2-40B4-BE49-F238E27FC236}">
                    <a16:creationId xmlns:a16="http://schemas.microsoft.com/office/drawing/2014/main" id="{D529D646-B556-DA6A-DF83-F5913921847A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6" name="object 49">
                <a:extLst>
                  <a:ext uri="{FF2B5EF4-FFF2-40B4-BE49-F238E27FC236}">
                    <a16:creationId xmlns:a16="http://schemas.microsoft.com/office/drawing/2014/main" id="{889B8821-66D8-3B63-DB8F-D0C4D0612F33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249480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1555" spc="-3" dirty="0">
                    <a:latin typeface="Tahoma"/>
                    <a:cs typeface="Tahoma"/>
                  </a:rPr>
                  <a:t>R</a:t>
                </a:r>
                <a:r>
                  <a:rPr sz="1555" spc="7" dirty="0">
                    <a:latin typeface="Tahoma"/>
                    <a:cs typeface="Tahoma"/>
                  </a:rPr>
                  <a:t>unnable</a:t>
                </a:r>
                <a:endParaRPr sz="1555" dirty="0">
                  <a:latin typeface="Tahoma"/>
                  <a:cs typeface="Tahoma"/>
                </a:endParaRPr>
              </a:p>
            </p:txBody>
          </p:sp>
          <p:sp>
            <p:nvSpPr>
              <p:cNvPr id="118" name="object 29">
                <a:extLst>
                  <a:ext uri="{FF2B5EF4-FFF2-40B4-BE49-F238E27FC236}">
                    <a16:creationId xmlns:a16="http://schemas.microsoft.com/office/drawing/2014/main" id="{26A04788-A58D-BC62-E5A6-EAF52356AD9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19" name="object 27">
                <a:extLst>
                  <a:ext uri="{FF2B5EF4-FFF2-40B4-BE49-F238E27FC236}">
                    <a16:creationId xmlns:a16="http://schemas.microsoft.com/office/drawing/2014/main" id="{5688B3CC-B260-36E1-618D-8B0A5046D9D6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927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4B00AF7-094D-FBA2-CD63-272C7B88D776}"/>
                  </a:ext>
                </a:extLst>
              </p:cNvPr>
              <p:cNvSpPr/>
              <p:nvPr/>
            </p:nvSpPr>
            <p:spPr>
              <a:xfrm>
                <a:off x="398686" y="3927584"/>
                <a:ext cx="469903" cy="164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highlight>
                      <a:srgbClr val="FF0000"/>
                    </a:highlight>
                  </a:rPr>
                  <a:t>Th_A</a:t>
                </a:r>
                <a:endParaRPr lang="en-US" sz="9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90B0C26-EB3B-840D-FFD2-AD93F99BDCF3}"/>
                  </a:ext>
                </a:extLst>
              </p:cNvPr>
              <p:cNvSpPr/>
              <p:nvPr/>
            </p:nvSpPr>
            <p:spPr>
              <a:xfrm>
                <a:off x="404127" y="4143737"/>
                <a:ext cx="469903" cy="164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 err="1">
                    <a:highlight>
                      <a:srgbClr val="FF0000"/>
                    </a:highlight>
                  </a:rPr>
                  <a:t>Th_B</a:t>
                </a:r>
                <a:endParaRPr lang="en-US" sz="9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125" name="object 28">
              <a:extLst>
                <a:ext uri="{FF2B5EF4-FFF2-40B4-BE49-F238E27FC236}">
                  <a16:creationId xmlns:a16="http://schemas.microsoft.com/office/drawing/2014/main" id="{569940DE-E5B4-923F-AD2F-068B2E558A3A}"/>
                </a:ext>
              </a:extLst>
            </p:cNvPr>
            <p:cNvSpPr/>
            <p:nvPr/>
          </p:nvSpPr>
          <p:spPr>
            <a:xfrm>
              <a:off x="626132" y="4377913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C7C0375E-F95B-53A1-F5AC-694BC5D836EA}"/>
              </a:ext>
            </a:extLst>
          </p:cNvPr>
          <p:cNvSpPr txBox="1"/>
          <p:nvPr/>
        </p:nvSpPr>
        <p:spPr>
          <a:xfrm>
            <a:off x="5940035" y="-139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F435DC-E260-BC12-4142-551A2B766F27}"/>
              </a:ext>
            </a:extLst>
          </p:cNvPr>
          <p:cNvGrpSpPr/>
          <p:nvPr/>
        </p:nvGrpSpPr>
        <p:grpSpPr>
          <a:xfrm>
            <a:off x="2561967" y="225033"/>
            <a:ext cx="4245205" cy="2965866"/>
            <a:chOff x="2561967" y="225033"/>
            <a:chExt cx="4245205" cy="296586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57B6CD4-0392-516F-0866-B6F1410C6B96}"/>
                </a:ext>
              </a:extLst>
            </p:cNvPr>
            <p:cNvSpPr/>
            <p:nvPr/>
          </p:nvSpPr>
          <p:spPr>
            <a:xfrm>
              <a:off x="6590714" y="1923002"/>
              <a:ext cx="216458" cy="14067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8A242A9-6CB6-8267-2B05-82C26CC85C26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4152467" y="378922"/>
              <a:ext cx="2469947" cy="16144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B6CF6A-E5D5-CCA4-45D5-E0EC135F084C}"/>
                </a:ext>
              </a:extLst>
            </p:cNvPr>
            <p:cNvSpPr txBox="1"/>
            <p:nvPr/>
          </p:nvSpPr>
          <p:spPr>
            <a:xfrm>
              <a:off x="2561967" y="225033"/>
              <a:ext cx="1590500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b="0" i="0" dirty="0">
                  <a:solidFill>
                    <a:srgbClr val="000000"/>
                  </a:solidFill>
                  <a:effectLst/>
                  <a:latin typeface="+mj-lt"/>
                </a:rPr>
                <a:t>non-deterministic</a:t>
              </a:r>
              <a:r>
                <a:rPr lang="en-US" sz="1100" dirty="0">
                  <a:latin typeface="+mj-lt"/>
                </a:rPr>
                <a:t> 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8018048-FBB6-3E11-3F93-D174A9675D91}"/>
                </a:ext>
              </a:extLst>
            </p:cNvPr>
            <p:cNvSpPr/>
            <p:nvPr/>
          </p:nvSpPr>
          <p:spPr>
            <a:xfrm>
              <a:off x="6590714" y="3094894"/>
              <a:ext cx="216458" cy="9600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F9BD380-3E48-6082-38A5-E83C54EBE99B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152467" y="378922"/>
              <a:ext cx="2469947" cy="273003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578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3" grpId="0"/>
      <p:bldP spid="84" grpId="0"/>
      <p:bldP spid="9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4BD74F3-F912-CED5-3417-D7163D9FD2A0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5DA2F-B900-F321-8857-0CF0ADE38DB6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EF011B-A293-C9C2-478F-0210080C83FD}"/>
              </a:ext>
            </a:extLst>
          </p:cNvPr>
          <p:cNvGrpSpPr/>
          <p:nvPr/>
        </p:nvGrpSpPr>
        <p:grpSpPr>
          <a:xfrm>
            <a:off x="253067" y="3577695"/>
            <a:ext cx="2653335" cy="1217442"/>
            <a:chOff x="253067" y="3577695"/>
            <a:chExt cx="2653335" cy="1217442"/>
          </a:xfrm>
        </p:grpSpPr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0C5DC85E-CD46-E356-0545-3F15DB0519E4}"/>
                </a:ext>
              </a:extLst>
            </p:cNvPr>
            <p:cNvSpPr/>
            <p:nvPr/>
          </p:nvSpPr>
          <p:spPr>
            <a:xfrm>
              <a:off x="2344259" y="3847119"/>
              <a:ext cx="432407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98E646CA-D874-76F5-1E6D-4FC921CAB9AC}"/>
                </a:ext>
              </a:extLst>
            </p:cNvPr>
            <p:cNvSpPr/>
            <p:nvPr/>
          </p:nvSpPr>
          <p:spPr>
            <a:xfrm>
              <a:off x="378731" y="3847119"/>
              <a:ext cx="502634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0" name="object 22">
              <a:extLst>
                <a:ext uri="{FF2B5EF4-FFF2-40B4-BE49-F238E27FC236}">
                  <a16:creationId xmlns:a16="http://schemas.microsoft.com/office/drawing/2014/main" id="{4494241E-C55A-329E-06AA-339BE34F0B03}"/>
                </a:ext>
              </a:extLst>
            </p:cNvPr>
            <p:cNvSpPr txBox="1"/>
            <p:nvPr/>
          </p:nvSpPr>
          <p:spPr>
            <a:xfrm>
              <a:off x="2231528" y="3577695"/>
              <a:ext cx="674874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Waiting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1" name="object 23">
              <a:extLst>
                <a:ext uri="{FF2B5EF4-FFF2-40B4-BE49-F238E27FC236}">
                  <a16:creationId xmlns:a16="http://schemas.microsoft.com/office/drawing/2014/main" id="{64E1DD2D-A94E-72CC-4285-E23C2A7DD0FC}"/>
                </a:ext>
              </a:extLst>
            </p:cNvPr>
            <p:cNvSpPr txBox="1"/>
            <p:nvPr/>
          </p:nvSpPr>
          <p:spPr>
            <a:xfrm>
              <a:off x="1234001" y="3577695"/>
              <a:ext cx="741269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2" name="object 24">
              <a:extLst>
                <a:ext uri="{FF2B5EF4-FFF2-40B4-BE49-F238E27FC236}">
                  <a16:creationId xmlns:a16="http://schemas.microsoft.com/office/drawing/2014/main" id="{795A0149-C6D5-25D2-EBB7-6F647D80AFD2}"/>
                </a:ext>
              </a:extLst>
            </p:cNvPr>
            <p:cNvSpPr/>
            <p:nvPr/>
          </p:nvSpPr>
          <p:spPr>
            <a:xfrm>
              <a:off x="883295" y="3946872"/>
              <a:ext cx="424423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969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3" name="object 26">
              <a:extLst>
                <a:ext uri="{FF2B5EF4-FFF2-40B4-BE49-F238E27FC236}">
                  <a16:creationId xmlns:a16="http://schemas.microsoft.com/office/drawing/2014/main" id="{AE568A78-8982-CFA2-DAD3-271A2C4E8C7A}"/>
                </a:ext>
              </a:extLst>
            </p:cNvPr>
            <p:cNvSpPr/>
            <p:nvPr/>
          </p:nvSpPr>
          <p:spPr>
            <a:xfrm>
              <a:off x="1781070" y="3946872"/>
              <a:ext cx="523595" cy="0"/>
            </a:xfrm>
            <a:custGeom>
              <a:avLst/>
              <a:gdLst/>
              <a:ahLst/>
              <a:cxnLst/>
              <a:rect l="l" t="t" r="r" b="b"/>
              <a:pathLst>
                <a:path w="791210">
                  <a:moveTo>
                    <a:pt x="0" y="0"/>
                  </a:moveTo>
                  <a:lnTo>
                    <a:pt x="790994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4192F339-5402-F56B-90B7-66F58B5AC7D1}"/>
                </a:ext>
              </a:extLst>
            </p:cNvPr>
            <p:cNvSpPr/>
            <p:nvPr/>
          </p:nvSpPr>
          <p:spPr>
            <a:xfrm>
              <a:off x="1781070" y="3946872"/>
              <a:ext cx="298357" cy="324410"/>
            </a:xfrm>
            <a:custGeom>
              <a:avLst/>
              <a:gdLst/>
              <a:ahLst/>
              <a:cxnLst/>
              <a:rect l="l" t="t" r="r" b="b"/>
              <a:pathLst>
                <a:path w="450850" h="490220">
                  <a:moveTo>
                    <a:pt x="0" y="0"/>
                  </a:moveTo>
                  <a:lnTo>
                    <a:pt x="42075" y="3175"/>
                  </a:lnTo>
                  <a:lnTo>
                    <a:pt x="84137" y="11899"/>
                  </a:lnTo>
                  <a:lnTo>
                    <a:pt x="125412" y="26200"/>
                  </a:lnTo>
                  <a:lnTo>
                    <a:pt x="165900" y="45250"/>
                  </a:lnTo>
                  <a:lnTo>
                    <a:pt x="242887" y="97624"/>
                  </a:lnTo>
                  <a:lnTo>
                    <a:pt x="311150" y="165100"/>
                  </a:lnTo>
                  <a:lnTo>
                    <a:pt x="369087" y="244475"/>
                  </a:lnTo>
                  <a:lnTo>
                    <a:pt x="413550" y="334162"/>
                  </a:lnTo>
                  <a:lnTo>
                    <a:pt x="442125" y="429425"/>
                  </a:lnTo>
                  <a:lnTo>
                    <a:pt x="450062" y="478637"/>
                  </a:lnTo>
                  <a:lnTo>
                    <a:pt x="450621" y="4902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5" name="object 30">
              <a:extLst>
                <a:ext uri="{FF2B5EF4-FFF2-40B4-BE49-F238E27FC236}">
                  <a16:creationId xmlns:a16="http://schemas.microsoft.com/office/drawing/2014/main" id="{D529D646-B556-DA6A-DF83-F5913921847A}"/>
                </a:ext>
              </a:extLst>
            </p:cNvPr>
            <p:cNvSpPr/>
            <p:nvPr/>
          </p:nvSpPr>
          <p:spPr>
            <a:xfrm>
              <a:off x="663112" y="4246131"/>
              <a:ext cx="1891413" cy="498802"/>
            </a:xfrm>
            <a:custGeom>
              <a:avLst/>
              <a:gdLst/>
              <a:ahLst/>
              <a:cxnLst/>
              <a:rect l="l" t="t" r="r" b="b"/>
              <a:pathLst>
                <a:path w="2858135" h="753745">
                  <a:moveTo>
                    <a:pt x="2857576" y="0"/>
                  </a:moveTo>
                  <a:lnTo>
                    <a:pt x="2857576" y="546"/>
                  </a:lnTo>
                  <a:lnTo>
                    <a:pt x="2857576" y="1104"/>
                  </a:lnTo>
                  <a:lnTo>
                    <a:pt x="2857576" y="1651"/>
                  </a:lnTo>
                  <a:lnTo>
                    <a:pt x="2857563" y="2209"/>
                  </a:lnTo>
                  <a:lnTo>
                    <a:pt x="2857563" y="2755"/>
                  </a:lnTo>
                  <a:lnTo>
                    <a:pt x="2857563" y="3314"/>
                  </a:lnTo>
                  <a:lnTo>
                    <a:pt x="2857550" y="3860"/>
                  </a:lnTo>
                  <a:lnTo>
                    <a:pt x="2857538" y="4419"/>
                  </a:lnTo>
                  <a:lnTo>
                    <a:pt x="2857538" y="4965"/>
                  </a:lnTo>
                  <a:lnTo>
                    <a:pt x="2857525" y="5524"/>
                  </a:lnTo>
                  <a:lnTo>
                    <a:pt x="2857512" y="6070"/>
                  </a:lnTo>
                  <a:lnTo>
                    <a:pt x="2857500" y="6629"/>
                  </a:lnTo>
                  <a:lnTo>
                    <a:pt x="2857487" y="7175"/>
                  </a:lnTo>
                  <a:lnTo>
                    <a:pt x="2857474" y="7734"/>
                  </a:lnTo>
                  <a:lnTo>
                    <a:pt x="2857461" y="8280"/>
                  </a:lnTo>
                  <a:lnTo>
                    <a:pt x="2857449" y="8826"/>
                  </a:lnTo>
                  <a:lnTo>
                    <a:pt x="2857423" y="9385"/>
                  </a:lnTo>
                  <a:lnTo>
                    <a:pt x="2857411" y="9931"/>
                  </a:lnTo>
                  <a:lnTo>
                    <a:pt x="2857398" y="10490"/>
                  </a:lnTo>
                  <a:lnTo>
                    <a:pt x="2857373" y="11036"/>
                  </a:lnTo>
                  <a:lnTo>
                    <a:pt x="2857347" y="11595"/>
                  </a:lnTo>
                  <a:lnTo>
                    <a:pt x="2857334" y="12141"/>
                  </a:lnTo>
                  <a:lnTo>
                    <a:pt x="2857309" y="12700"/>
                  </a:lnTo>
                  <a:lnTo>
                    <a:pt x="2857284" y="13246"/>
                  </a:lnTo>
                  <a:lnTo>
                    <a:pt x="2857258" y="13804"/>
                  </a:lnTo>
                  <a:lnTo>
                    <a:pt x="2857233" y="14351"/>
                  </a:lnTo>
                  <a:lnTo>
                    <a:pt x="2857207" y="14897"/>
                  </a:lnTo>
                  <a:lnTo>
                    <a:pt x="2857182" y="15455"/>
                  </a:lnTo>
                  <a:lnTo>
                    <a:pt x="2857144" y="16002"/>
                  </a:lnTo>
                  <a:lnTo>
                    <a:pt x="2857119" y="16560"/>
                  </a:lnTo>
                  <a:lnTo>
                    <a:pt x="2857080" y="17106"/>
                  </a:lnTo>
                  <a:lnTo>
                    <a:pt x="2857055" y="17665"/>
                  </a:lnTo>
                  <a:lnTo>
                    <a:pt x="2857017" y="18211"/>
                  </a:lnTo>
                  <a:lnTo>
                    <a:pt x="2856992" y="18770"/>
                  </a:lnTo>
                  <a:lnTo>
                    <a:pt x="2856953" y="19316"/>
                  </a:lnTo>
                  <a:lnTo>
                    <a:pt x="2856915" y="19875"/>
                  </a:lnTo>
                  <a:lnTo>
                    <a:pt x="2856877" y="20421"/>
                  </a:lnTo>
                  <a:lnTo>
                    <a:pt x="2856839" y="20967"/>
                  </a:lnTo>
                  <a:lnTo>
                    <a:pt x="2856801" y="21526"/>
                  </a:lnTo>
                  <a:lnTo>
                    <a:pt x="2856763" y="22072"/>
                  </a:lnTo>
                  <a:lnTo>
                    <a:pt x="2856725" y="22631"/>
                  </a:lnTo>
                  <a:lnTo>
                    <a:pt x="2856674" y="23177"/>
                  </a:lnTo>
                  <a:lnTo>
                    <a:pt x="2856636" y="23736"/>
                  </a:lnTo>
                  <a:lnTo>
                    <a:pt x="2856585" y="24282"/>
                  </a:lnTo>
                  <a:lnTo>
                    <a:pt x="2856547" y="24841"/>
                  </a:lnTo>
                  <a:lnTo>
                    <a:pt x="2856496" y="25387"/>
                  </a:lnTo>
                  <a:lnTo>
                    <a:pt x="2856458" y="25933"/>
                  </a:lnTo>
                  <a:lnTo>
                    <a:pt x="2856407" y="26492"/>
                  </a:lnTo>
                  <a:lnTo>
                    <a:pt x="2856357" y="27038"/>
                  </a:lnTo>
                  <a:lnTo>
                    <a:pt x="2856306" y="27597"/>
                  </a:lnTo>
                  <a:lnTo>
                    <a:pt x="2856255" y="28143"/>
                  </a:lnTo>
                  <a:lnTo>
                    <a:pt x="2856204" y="28702"/>
                  </a:lnTo>
                  <a:lnTo>
                    <a:pt x="2856153" y="29248"/>
                  </a:lnTo>
                  <a:lnTo>
                    <a:pt x="2856090" y="29806"/>
                  </a:lnTo>
                  <a:lnTo>
                    <a:pt x="2856039" y="30353"/>
                  </a:lnTo>
                  <a:lnTo>
                    <a:pt x="2855988" y="30899"/>
                  </a:lnTo>
                  <a:lnTo>
                    <a:pt x="2855925" y="31457"/>
                  </a:lnTo>
                  <a:lnTo>
                    <a:pt x="2855874" y="32004"/>
                  </a:lnTo>
                  <a:lnTo>
                    <a:pt x="2855810" y="32562"/>
                  </a:lnTo>
                  <a:lnTo>
                    <a:pt x="2855747" y="33108"/>
                  </a:lnTo>
                  <a:lnTo>
                    <a:pt x="2855683" y="33667"/>
                  </a:lnTo>
                  <a:lnTo>
                    <a:pt x="2855633" y="34213"/>
                  </a:lnTo>
                  <a:lnTo>
                    <a:pt x="2855569" y="34759"/>
                  </a:lnTo>
                  <a:lnTo>
                    <a:pt x="2855506" y="35318"/>
                  </a:lnTo>
                  <a:lnTo>
                    <a:pt x="2855429" y="35864"/>
                  </a:lnTo>
                  <a:lnTo>
                    <a:pt x="2855366" y="36423"/>
                  </a:lnTo>
                  <a:lnTo>
                    <a:pt x="2855302" y="36969"/>
                  </a:lnTo>
                  <a:lnTo>
                    <a:pt x="2855239" y="37528"/>
                  </a:lnTo>
                  <a:lnTo>
                    <a:pt x="2855163" y="38074"/>
                  </a:lnTo>
                  <a:lnTo>
                    <a:pt x="2855099" y="38620"/>
                  </a:lnTo>
                  <a:lnTo>
                    <a:pt x="2855023" y="39179"/>
                  </a:lnTo>
                  <a:lnTo>
                    <a:pt x="2854947" y="39725"/>
                  </a:lnTo>
                  <a:lnTo>
                    <a:pt x="2854807" y="40830"/>
                  </a:lnTo>
                  <a:lnTo>
                    <a:pt x="2854655" y="41935"/>
                  </a:lnTo>
                  <a:lnTo>
                    <a:pt x="2854502" y="43040"/>
                  </a:lnTo>
                  <a:lnTo>
                    <a:pt x="2854337" y="44132"/>
                  </a:lnTo>
                  <a:lnTo>
                    <a:pt x="2854172" y="45237"/>
                  </a:lnTo>
                  <a:lnTo>
                    <a:pt x="2854007" y="46342"/>
                  </a:lnTo>
                  <a:lnTo>
                    <a:pt x="2853842" y="47447"/>
                  </a:lnTo>
                  <a:lnTo>
                    <a:pt x="2853664" y="48552"/>
                  </a:lnTo>
                  <a:lnTo>
                    <a:pt x="2853486" y="49644"/>
                  </a:lnTo>
                  <a:lnTo>
                    <a:pt x="2853309" y="50749"/>
                  </a:lnTo>
                  <a:lnTo>
                    <a:pt x="2852127" y="57353"/>
                  </a:lnTo>
                  <a:lnTo>
                    <a:pt x="2851924" y="58458"/>
                  </a:lnTo>
                  <a:lnTo>
                    <a:pt x="2851708" y="59563"/>
                  </a:lnTo>
                  <a:lnTo>
                    <a:pt x="2851492" y="60667"/>
                  </a:lnTo>
                  <a:lnTo>
                    <a:pt x="2851264" y="61760"/>
                  </a:lnTo>
                  <a:lnTo>
                    <a:pt x="2851048" y="62865"/>
                  </a:lnTo>
                  <a:lnTo>
                    <a:pt x="2850819" y="63969"/>
                  </a:lnTo>
                  <a:lnTo>
                    <a:pt x="2850578" y="65062"/>
                  </a:lnTo>
                  <a:lnTo>
                    <a:pt x="2850349" y="66167"/>
                  </a:lnTo>
                  <a:lnTo>
                    <a:pt x="2850108" y="67259"/>
                  </a:lnTo>
                  <a:lnTo>
                    <a:pt x="2849854" y="68364"/>
                  </a:lnTo>
                  <a:lnTo>
                    <a:pt x="2849613" y="69469"/>
                  </a:lnTo>
                  <a:lnTo>
                    <a:pt x="2849359" y="70561"/>
                  </a:lnTo>
                  <a:lnTo>
                    <a:pt x="2849105" y="71666"/>
                  </a:lnTo>
                  <a:lnTo>
                    <a:pt x="2848838" y="72758"/>
                  </a:lnTo>
                  <a:lnTo>
                    <a:pt x="2848584" y="73863"/>
                  </a:lnTo>
                  <a:lnTo>
                    <a:pt x="2848317" y="74968"/>
                  </a:lnTo>
                  <a:lnTo>
                    <a:pt x="2848038" y="76060"/>
                  </a:lnTo>
                  <a:lnTo>
                    <a:pt x="2847771" y="77165"/>
                  </a:lnTo>
                  <a:lnTo>
                    <a:pt x="2847492" y="78257"/>
                  </a:lnTo>
                  <a:lnTo>
                    <a:pt x="2847200" y="79362"/>
                  </a:lnTo>
                  <a:lnTo>
                    <a:pt x="2846920" y="80454"/>
                  </a:lnTo>
                  <a:lnTo>
                    <a:pt x="2846628" y="81559"/>
                  </a:lnTo>
                  <a:lnTo>
                    <a:pt x="2846336" y="82651"/>
                  </a:lnTo>
                  <a:lnTo>
                    <a:pt x="2846031" y="83756"/>
                  </a:lnTo>
                  <a:lnTo>
                    <a:pt x="2845739" y="84848"/>
                  </a:lnTo>
                  <a:lnTo>
                    <a:pt x="2845435" y="85940"/>
                  </a:lnTo>
                  <a:lnTo>
                    <a:pt x="2845117" y="87045"/>
                  </a:lnTo>
                  <a:lnTo>
                    <a:pt x="2844812" y="88138"/>
                  </a:lnTo>
                  <a:lnTo>
                    <a:pt x="2844495" y="89242"/>
                  </a:lnTo>
                  <a:lnTo>
                    <a:pt x="2844165" y="90335"/>
                  </a:lnTo>
                  <a:lnTo>
                    <a:pt x="2843847" y="91427"/>
                  </a:lnTo>
                  <a:lnTo>
                    <a:pt x="2843517" y="92532"/>
                  </a:lnTo>
                  <a:lnTo>
                    <a:pt x="2843187" y="93624"/>
                  </a:lnTo>
                  <a:lnTo>
                    <a:pt x="2842844" y="94716"/>
                  </a:lnTo>
                  <a:lnTo>
                    <a:pt x="2842514" y="95821"/>
                  </a:lnTo>
                  <a:lnTo>
                    <a:pt x="2842171" y="96913"/>
                  </a:lnTo>
                  <a:lnTo>
                    <a:pt x="2841815" y="98005"/>
                  </a:lnTo>
                  <a:lnTo>
                    <a:pt x="2841472" y="99110"/>
                  </a:lnTo>
                  <a:lnTo>
                    <a:pt x="2841117" y="100203"/>
                  </a:lnTo>
                  <a:lnTo>
                    <a:pt x="2840761" y="101295"/>
                  </a:lnTo>
                  <a:lnTo>
                    <a:pt x="2840393" y="102387"/>
                  </a:lnTo>
                  <a:lnTo>
                    <a:pt x="2840024" y="103479"/>
                  </a:lnTo>
                  <a:lnTo>
                    <a:pt x="2839656" y="104584"/>
                  </a:lnTo>
                  <a:lnTo>
                    <a:pt x="2839288" y="105676"/>
                  </a:lnTo>
                  <a:lnTo>
                    <a:pt x="2838907" y="106768"/>
                  </a:lnTo>
                  <a:lnTo>
                    <a:pt x="2838526" y="107861"/>
                  </a:lnTo>
                  <a:lnTo>
                    <a:pt x="2838145" y="108953"/>
                  </a:lnTo>
                  <a:lnTo>
                    <a:pt x="2837764" y="110045"/>
                  </a:lnTo>
                  <a:lnTo>
                    <a:pt x="2837370" y="111137"/>
                  </a:lnTo>
                  <a:lnTo>
                    <a:pt x="2836976" y="112242"/>
                  </a:lnTo>
                  <a:lnTo>
                    <a:pt x="2836570" y="113334"/>
                  </a:lnTo>
                  <a:lnTo>
                    <a:pt x="2836164" y="114427"/>
                  </a:lnTo>
                  <a:lnTo>
                    <a:pt x="2835757" y="115519"/>
                  </a:lnTo>
                  <a:lnTo>
                    <a:pt x="2835351" y="116611"/>
                  </a:lnTo>
                  <a:lnTo>
                    <a:pt x="2834944" y="117703"/>
                  </a:lnTo>
                  <a:lnTo>
                    <a:pt x="2834525" y="118795"/>
                  </a:lnTo>
                  <a:lnTo>
                    <a:pt x="2834106" y="119888"/>
                  </a:lnTo>
                  <a:lnTo>
                    <a:pt x="2833674" y="120980"/>
                  </a:lnTo>
                  <a:lnTo>
                    <a:pt x="2833243" y="122059"/>
                  </a:lnTo>
                  <a:lnTo>
                    <a:pt x="2832811" y="123151"/>
                  </a:lnTo>
                  <a:lnTo>
                    <a:pt x="2832379" y="124244"/>
                  </a:lnTo>
                  <a:lnTo>
                    <a:pt x="2831947" y="125336"/>
                  </a:lnTo>
                  <a:lnTo>
                    <a:pt x="2831503" y="126428"/>
                  </a:lnTo>
                  <a:lnTo>
                    <a:pt x="2831058" y="127520"/>
                  </a:lnTo>
                  <a:lnTo>
                    <a:pt x="2830601" y="128612"/>
                  </a:lnTo>
                  <a:lnTo>
                    <a:pt x="2830144" y="129692"/>
                  </a:lnTo>
                  <a:lnTo>
                    <a:pt x="2829687" y="130784"/>
                  </a:lnTo>
                  <a:lnTo>
                    <a:pt x="2829229" y="131876"/>
                  </a:lnTo>
                  <a:lnTo>
                    <a:pt x="2828759" y="132969"/>
                  </a:lnTo>
                  <a:lnTo>
                    <a:pt x="2828302" y="134048"/>
                  </a:lnTo>
                  <a:lnTo>
                    <a:pt x="2827820" y="135140"/>
                  </a:lnTo>
                  <a:lnTo>
                    <a:pt x="2827350" y="136232"/>
                  </a:lnTo>
                  <a:lnTo>
                    <a:pt x="2826867" y="137312"/>
                  </a:lnTo>
                  <a:lnTo>
                    <a:pt x="2826385" y="138404"/>
                  </a:lnTo>
                  <a:lnTo>
                    <a:pt x="2825902" y="139496"/>
                  </a:lnTo>
                  <a:lnTo>
                    <a:pt x="2825407" y="140576"/>
                  </a:lnTo>
                  <a:lnTo>
                    <a:pt x="2824924" y="141668"/>
                  </a:lnTo>
                  <a:lnTo>
                    <a:pt x="2824416" y="142748"/>
                  </a:lnTo>
                  <a:lnTo>
                    <a:pt x="2823921" y="143840"/>
                  </a:lnTo>
                  <a:lnTo>
                    <a:pt x="2823413" y="144919"/>
                  </a:lnTo>
                  <a:lnTo>
                    <a:pt x="2822905" y="146011"/>
                  </a:lnTo>
                  <a:lnTo>
                    <a:pt x="2822397" y="147091"/>
                  </a:lnTo>
                  <a:lnTo>
                    <a:pt x="2821889" y="148183"/>
                  </a:lnTo>
                  <a:lnTo>
                    <a:pt x="2821368" y="149263"/>
                  </a:lnTo>
                  <a:lnTo>
                    <a:pt x="2820847" y="150342"/>
                  </a:lnTo>
                  <a:lnTo>
                    <a:pt x="2820314" y="151434"/>
                  </a:lnTo>
                  <a:lnTo>
                    <a:pt x="2819793" y="152514"/>
                  </a:lnTo>
                  <a:lnTo>
                    <a:pt x="2819260" y="153593"/>
                  </a:lnTo>
                  <a:lnTo>
                    <a:pt x="2818714" y="154686"/>
                  </a:lnTo>
                  <a:lnTo>
                    <a:pt x="2818180" y="155765"/>
                  </a:lnTo>
                  <a:lnTo>
                    <a:pt x="2817634" y="156845"/>
                  </a:lnTo>
                  <a:lnTo>
                    <a:pt x="2817088" y="157924"/>
                  </a:lnTo>
                  <a:lnTo>
                    <a:pt x="2816542" y="159016"/>
                  </a:lnTo>
                  <a:lnTo>
                    <a:pt x="2815983" y="160096"/>
                  </a:lnTo>
                  <a:lnTo>
                    <a:pt x="2815424" y="161175"/>
                  </a:lnTo>
                  <a:lnTo>
                    <a:pt x="2814866" y="162255"/>
                  </a:lnTo>
                  <a:lnTo>
                    <a:pt x="2814307" y="163334"/>
                  </a:lnTo>
                  <a:lnTo>
                    <a:pt x="2813735" y="164414"/>
                  </a:lnTo>
                  <a:lnTo>
                    <a:pt x="2813164" y="165493"/>
                  </a:lnTo>
                  <a:lnTo>
                    <a:pt x="2812592" y="166573"/>
                  </a:lnTo>
                  <a:lnTo>
                    <a:pt x="2812008" y="167652"/>
                  </a:lnTo>
                  <a:lnTo>
                    <a:pt x="2811424" y="168732"/>
                  </a:lnTo>
                  <a:lnTo>
                    <a:pt x="2810840" y="169811"/>
                  </a:lnTo>
                  <a:lnTo>
                    <a:pt x="2810256" y="170891"/>
                  </a:lnTo>
                  <a:lnTo>
                    <a:pt x="2809659" y="171970"/>
                  </a:lnTo>
                  <a:lnTo>
                    <a:pt x="2809062" y="173050"/>
                  </a:lnTo>
                  <a:lnTo>
                    <a:pt x="2808465" y="174129"/>
                  </a:lnTo>
                  <a:lnTo>
                    <a:pt x="2807868" y="175209"/>
                  </a:lnTo>
                  <a:lnTo>
                    <a:pt x="2807258" y="176276"/>
                  </a:lnTo>
                  <a:lnTo>
                    <a:pt x="2806649" y="177355"/>
                  </a:lnTo>
                  <a:lnTo>
                    <a:pt x="2806039" y="178435"/>
                  </a:lnTo>
                  <a:lnTo>
                    <a:pt x="2805417" y="179514"/>
                  </a:lnTo>
                  <a:lnTo>
                    <a:pt x="2804795" y="180581"/>
                  </a:lnTo>
                  <a:lnTo>
                    <a:pt x="2804172" y="181660"/>
                  </a:lnTo>
                  <a:lnTo>
                    <a:pt x="2803550" y="182740"/>
                  </a:lnTo>
                  <a:lnTo>
                    <a:pt x="2802915" y="183807"/>
                  </a:lnTo>
                  <a:lnTo>
                    <a:pt x="2802293" y="184886"/>
                  </a:lnTo>
                  <a:lnTo>
                    <a:pt x="2801645" y="185953"/>
                  </a:lnTo>
                  <a:lnTo>
                    <a:pt x="2801010" y="187032"/>
                  </a:lnTo>
                  <a:lnTo>
                    <a:pt x="2800362" y="188099"/>
                  </a:lnTo>
                  <a:lnTo>
                    <a:pt x="2799715" y="189179"/>
                  </a:lnTo>
                  <a:lnTo>
                    <a:pt x="2799067" y="190246"/>
                  </a:lnTo>
                  <a:lnTo>
                    <a:pt x="2798419" y="191325"/>
                  </a:lnTo>
                  <a:lnTo>
                    <a:pt x="2797759" y="192392"/>
                  </a:lnTo>
                  <a:lnTo>
                    <a:pt x="2797098" y="193459"/>
                  </a:lnTo>
                  <a:lnTo>
                    <a:pt x="2796438" y="194538"/>
                  </a:lnTo>
                  <a:lnTo>
                    <a:pt x="2795765" y="195605"/>
                  </a:lnTo>
                  <a:lnTo>
                    <a:pt x="2795092" y="196672"/>
                  </a:lnTo>
                  <a:lnTo>
                    <a:pt x="2794419" y="197739"/>
                  </a:lnTo>
                  <a:lnTo>
                    <a:pt x="2793746" y="198818"/>
                  </a:lnTo>
                  <a:lnTo>
                    <a:pt x="2793060" y="199885"/>
                  </a:lnTo>
                  <a:lnTo>
                    <a:pt x="2792374" y="200952"/>
                  </a:lnTo>
                  <a:lnTo>
                    <a:pt x="2791688" y="202018"/>
                  </a:lnTo>
                  <a:lnTo>
                    <a:pt x="2791002" y="203085"/>
                  </a:lnTo>
                  <a:lnTo>
                    <a:pt x="2790304" y="204152"/>
                  </a:lnTo>
                  <a:lnTo>
                    <a:pt x="2789605" y="205219"/>
                  </a:lnTo>
                  <a:lnTo>
                    <a:pt x="2788907" y="206286"/>
                  </a:lnTo>
                  <a:lnTo>
                    <a:pt x="2788196" y="207352"/>
                  </a:lnTo>
                  <a:lnTo>
                    <a:pt x="2787497" y="208419"/>
                  </a:lnTo>
                  <a:lnTo>
                    <a:pt x="2786786" y="209486"/>
                  </a:lnTo>
                  <a:lnTo>
                    <a:pt x="2786062" y="210553"/>
                  </a:lnTo>
                  <a:lnTo>
                    <a:pt x="2785351" y="211620"/>
                  </a:lnTo>
                  <a:lnTo>
                    <a:pt x="2784627" y="212674"/>
                  </a:lnTo>
                  <a:lnTo>
                    <a:pt x="2783903" y="213741"/>
                  </a:lnTo>
                  <a:lnTo>
                    <a:pt x="2783179" y="214807"/>
                  </a:lnTo>
                  <a:lnTo>
                    <a:pt x="2782443" y="215874"/>
                  </a:lnTo>
                  <a:lnTo>
                    <a:pt x="2781706" y="216928"/>
                  </a:lnTo>
                  <a:lnTo>
                    <a:pt x="2780969" y="217995"/>
                  </a:lnTo>
                  <a:lnTo>
                    <a:pt x="2780233" y="219062"/>
                  </a:lnTo>
                  <a:lnTo>
                    <a:pt x="2779483" y="220116"/>
                  </a:lnTo>
                  <a:lnTo>
                    <a:pt x="2778734" y="221183"/>
                  </a:lnTo>
                  <a:lnTo>
                    <a:pt x="2777985" y="222237"/>
                  </a:lnTo>
                  <a:lnTo>
                    <a:pt x="2777236" y="223304"/>
                  </a:lnTo>
                  <a:lnTo>
                    <a:pt x="2776474" y="224358"/>
                  </a:lnTo>
                  <a:lnTo>
                    <a:pt x="2775712" y="225412"/>
                  </a:lnTo>
                  <a:lnTo>
                    <a:pt x="2774950" y="226479"/>
                  </a:lnTo>
                  <a:lnTo>
                    <a:pt x="2774188" y="227533"/>
                  </a:lnTo>
                  <a:lnTo>
                    <a:pt x="2773413" y="228587"/>
                  </a:lnTo>
                  <a:lnTo>
                    <a:pt x="2772638" y="229654"/>
                  </a:lnTo>
                  <a:lnTo>
                    <a:pt x="2771863" y="230708"/>
                  </a:lnTo>
                  <a:lnTo>
                    <a:pt x="2771076" y="231762"/>
                  </a:lnTo>
                  <a:lnTo>
                    <a:pt x="2770301" y="232816"/>
                  </a:lnTo>
                  <a:lnTo>
                    <a:pt x="2769514" y="233870"/>
                  </a:lnTo>
                  <a:lnTo>
                    <a:pt x="2768727" y="234924"/>
                  </a:lnTo>
                  <a:lnTo>
                    <a:pt x="2767926" y="235978"/>
                  </a:lnTo>
                  <a:lnTo>
                    <a:pt x="2767126" y="237032"/>
                  </a:lnTo>
                  <a:lnTo>
                    <a:pt x="2766326" y="238086"/>
                  </a:lnTo>
                  <a:lnTo>
                    <a:pt x="2765526" y="239141"/>
                  </a:lnTo>
                  <a:lnTo>
                    <a:pt x="2764726" y="240195"/>
                  </a:lnTo>
                  <a:lnTo>
                    <a:pt x="2763913" y="241249"/>
                  </a:lnTo>
                  <a:lnTo>
                    <a:pt x="2763100" y="242303"/>
                  </a:lnTo>
                  <a:lnTo>
                    <a:pt x="2762288" y="243357"/>
                  </a:lnTo>
                  <a:lnTo>
                    <a:pt x="2761462" y="244398"/>
                  </a:lnTo>
                  <a:lnTo>
                    <a:pt x="2760649" y="245452"/>
                  </a:lnTo>
                  <a:lnTo>
                    <a:pt x="2759824" y="246507"/>
                  </a:lnTo>
                  <a:lnTo>
                    <a:pt x="2758986" y="247561"/>
                  </a:lnTo>
                  <a:lnTo>
                    <a:pt x="2758160" y="248602"/>
                  </a:lnTo>
                  <a:lnTo>
                    <a:pt x="2757322" y="249656"/>
                  </a:lnTo>
                  <a:lnTo>
                    <a:pt x="2756484" y="250698"/>
                  </a:lnTo>
                  <a:lnTo>
                    <a:pt x="2755646" y="251752"/>
                  </a:lnTo>
                  <a:lnTo>
                    <a:pt x="2754795" y="252793"/>
                  </a:lnTo>
                  <a:lnTo>
                    <a:pt x="2753956" y="253847"/>
                  </a:lnTo>
                  <a:lnTo>
                    <a:pt x="2753106" y="254889"/>
                  </a:lnTo>
                  <a:lnTo>
                    <a:pt x="2752242" y="255930"/>
                  </a:lnTo>
                  <a:lnTo>
                    <a:pt x="2751391" y="256984"/>
                  </a:lnTo>
                  <a:lnTo>
                    <a:pt x="2750527" y="258025"/>
                  </a:lnTo>
                  <a:lnTo>
                    <a:pt x="2749664" y="259067"/>
                  </a:lnTo>
                  <a:lnTo>
                    <a:pt x="2748800" y="260108"/>
                  </a:lnTo>
                  <a:lnTo>
                    <a:pt x="2747937" y="261150"/>
                  </a:lnTo>
                  <a:lnTo>
                    <a:pt x="2747060" y="262191"/>
                  </a:lnTo>
                  <a:lnTo>
                    <a:pt x="2746184" y="263232"/>
                  </a:lnTo>
                  <a:lnTo>
                    <a:pt x="2745308" y="264274"/>
                  </a:lnTo>
                  <a:lnTo>
                    <a:pt x="2744419" y="265315"/>
                  </a:lnTo>
                  <a:lnTo>
                    <a:pt x="2743530" y="266357"/>
                  </a:lnTo>
                  <a:lnTo>
                    <a:pt x="2742653" y="267398"/>
                  </a:lnTo>
                  <a:lnTo>
                    <a:pt x="2741752" y="268439"/>
                  </a:lnTo>
                  <a:lnTo>
                    <a:pt x="2740863" y="269481"/>
                  </a:lnTo>
                  <a:lnTo>
                    <a:pt x="2739961" y="270522"/>
                  </a:lnTo>
                  <a:lnTo>
                    <a:pt x="2739059" y="271551"/>
                  </a:lnTo>
                  <a:lnTo>
                    <a:pt x="2738158" y="272592"/>
                  </a:lnTo>
                  <a:lnTo>
                    <a:pt x="2737256" y="273634"/>
                  </a:lnTo>
                  <a:lnTo>
                    <a:pt x="2736342" y="274662"/>
                  </a:lnTo>
                  <a:lnTo>
                    <a:pt x="2735427" y="275704"/>
                  </a:lnTo>
                  <a:lnTo>
                    <a:pt x="2734513" y="276733"/>
                  </a:lnTo>
                  <a:lnTo>
                    <a:pt x="2733598" y="277774"/>
                  </a:lnTo>
                  <a:lnTo>
                    <a:pt x="2732671" y="278803"/>
                  </a:lnTo>
                  <a:lnTo>
                    <a:pt x="2731744" y="279844"/>
                  </a:lnTo>
                  <a:lnTo>
                    <a:pt x="2730817" y="280873"/>
                  </a:lnTo>
                  <a:lnTo>
                    <a:pt x="2729890" y="281901"/>
                  </a:lnTo>
                  <a:lnTo>
                    <a:pt x="2728950" y="282943"/>
                  </a:lnTo>
                  <a:lnTo>
                    <a:pt x="2728010" y="283972"/>
                  </a:lnTo>
                  <a:lnTo>
                    <a:pt x="2727071" y="285000"/>
                  </a:lnTo>
                  <a:lnTo>
                    <a:pt x="2726131" y="286029"/>
                  </a:lnTo>
                  <a:lnTo>
                    <a:pt x="2725178" y="287058"/>
                  </a:lnTo>
                  <a:lnTo>
                    <a:pt x="2724238" y="288086"/>
                  </a:lnTo>
                  <a:lnTo>
                    <a:pt x="2723286" y="289115"/>
                  </a:lnTo>
                  <a:lnTo>
                    <a:pt x="2722321" y="290144"/>
                  </a:lnTo>
                  <a:lnTo>
                    <a:pt x="2721368" y="291172"/>
                  </a:lnTo>
                  <a:lnTo>
                    <a:pt x="2720403" y="292201"/>
                  </a:lnTo>
                  <a:lnTo>
                    <a:pt x="2719438" y="293230"/>
                  </a:lnTo>
                  <a:lnTo>
                    <a:pt x="2718473" y="294259"/>
                  </a:lnTo>
                  <a:lnTo>
                    <a:pt x="2717495" y="295275"/>
                  </a:lnTo>
                  <a:lnTo>
                    <a:pt x="2716530" y="296303"/>
                  </a:lnTo>
                  <a:lnTo>
                    <a:pt x="2715552" y="297332"/>
                  </a:lnTo>
                  <a:lnTo>
                    <a:pt x="2714574" y="298348"/>
                  </a:lnTo>
                  <a:lnTo>
                    <a:pt x="2713583" y="299377"/>
                  </a:lnTo>
                  <a:lnTo>
                    <a:pt x="2712605" y="300393"/>
                  </a:lnTo>
                  <a:lnTo>
                    <a:pt x="2711615" y="301421"/>
                  </a:lnTo>
                  <a:lnTo>
                    <a:pt x="2710624" y="302437"/>
                  </a:lnTo>
                  <a:lnTo>
                    <a:pt x="2709621" y="303466"/>
                  </a:lnTo>
                  <a:lnTo>
                    <a:pt x="2708630" y="304482"/>
                  </a:lnTo>
                  <a:lnTo>
                    <a:pt x="2707627" y="305498"/>
                  </a:lnTo>
                  <a:lnTo>
                    <a:pt x="2706624" y="306514"/>
                  </a:lnTo>
                  <a:lnTo>
                    <a:pt x="2705620" y="307543"/>
                  </a:lnTo>
                  <a:lnTo>
                    <a:pt x="2704604" y="308559"/>
                  </a:lnTo>
                  <a:lnTo>
                    <a:pt x="2703588" y="309575"/>
                  </a:lnTo>
                  <a:lnTo>
                    <a:pt x="2702585" y="310591"/>
                  </a:lnTo>
                  <a:lnTo>
                    <a:pt x="2701556" y="311607"/>
                  </a:lnTo>
                  <a:lnTo>
                    <a:pt x="2700540" y="312623"/>
                  </a:lnTo>
                  <a:lnTo>
                    <a:pt x="2699512" y="313639"/>
                  </a:lnTo>
                  <a:lnTo>
                    <a:pt x="2698483" y="314642"/>
                  </a:lnTo>
                  <a:lnTo>
                    <a:pt x="2697454" y="315658"/>
                  </a:lnTo>
                  <a:lnTo>
                    <a:pt x="2696425" y="316674"/>
                  </a:lnTo>
                  <a:lnTo>
                    <a:pt x="2695384" y="317690"/>
                  </a:lnTo>
                  <a:lnTo>
                    <a:pt x="2694355" y="318693"/>
                  </a:lnTo>
                  <a:lnTo>
                    <a:pt x="2693301" y="319709"/>
                  </a:lnTo>
                  <a:lnTo>
                    <a:pt x="2692260" y="320713"/>
                  </a:lnTo>
                  <a:lnTo>
                    <a:pt x="2691218" y="321729"/>
                  </a:lnTo>
                  <a:lnTo>
                    <a:pt x="2690164" y="322732"/>
                  </a:lnTo>
                  <a:lnTo>
                    <a:pt x="2689110" y="323748"/>
                  </a:lnTo>
                  <a:lnTo>
                    <a:pt x="2688056" y="324751"/>
                  </a:lnTo>
                  <a:lnTo>
                    <a:pt x="2687002" y="325755"/>
                  </a:lnTo>
                  <a:lnTo>
                    <a:pt x="2685935" y="326771"/>
                  </a:lnTo>
                  <a:lnTo>
                    <a:pt x="2684868" y="327774"/>
                  </a:lnTo>
                  <a:lnTo>
                    <a:pt x="2683802" y="328777"/>
                  </a:lnTo>
                  <a:lnTo>
                    <a:pt x="2682735" y="329780"/>
                  </a:lnTo>
                  <a:lnTo>
                    <a:pt x="2681655" y="330784"/>
                  </a:lnTo>
                  <a:lnTo>
                    <a:pt x="2680576" y="331787"/>
                  </a:lnTo>
                  <a:lnTo>
                    <a:pt x="2679496" y="332790"/>
                  </a:lnTo>
                  <a:lnTo>
                    <a:pt x="2678417" y="333794"/>
                  </a:lnTo>
                  <a:lnTo>
                    <a:pt x="2677337" y="334797"/>
                  </a:lnTo>
                  <a:lnTo>
                    <a:pt x="2676245" y="335788"/>
                  </a:lnTo>
                  <a:lnTo>
                    <a:pt x="2675153" y="336791"/>
                  </a:lnTo>
                  <a:lnTo>
                    <a:pt x="2674061" y="337794"/>
                  </a:lnTo>
                  <a:lnTo>
                    <a:pt x="2672969" y="338797"/>
                  </a:lnTo>
                  <a:lnTo>
                    <a:pt x="2671864" y="339788"/>
                  </a:lnTo>
                  <a:lnTo>
                    <a:pt x="2670759" y="340791"/>
                  </a:lnTo>
                  <a:lnTo>
                    <a:pt x="2669654" y="341782"/>
                  </a:lnTo>
                  <a:lnTo>
                    <a:pt x="2668549" y="342785"/>
                  </a:lnTo>
                  <a:lnTo>
                    <a:pt x="2667444" y="343776"/>
                  </a:lnTo>
                  <a:lnTo>
                    <a:pt x="2666326" y="344766"/>
                  </a:lnTo>
                  <a:lnTo>
                    <a:pt x="2665209" y="345757"/>
                  </a:lnTo>
                  <a:lnTo>
                    <a:pt x="2664091" y="346760"/>
                  </a:lnTo>
                  <a:lnTo>
                    <a:pt x="2662974" y="347751"/>
                  </a:lnTo>
                  <a:lnTo>
                    <a:pt x="2661843" y="348742"/>
                  </a:lnTo>
                  <a:lnTo>
                    <a:pt x="2660726" y="349732"/>
                  </a:lnTo>
                  <a:lnTo>
                    <a:pt x="2659595" y="350723"/>
                  </a:lnTo>
                  <a:lnTo>
                    <a:pt x="2658452" y="351713"/>
                  </a:lnTo>
                  <a:lnTo>
                    <a:pt x="2657322" y="352704"/>
                  </a:lnTo>
                  <a:lnTo>
                    <a:pt x="2656179" y="353695"/>
                  </a:lnTo>
                  <a:lnTo>
                    <a:pt x="2655049" y="354672"/>
                  </a:lnTo>
                  <a:lnTo>
                    <a:pt x="2653893" y="355663"/>
                  </a:lnTo>
                  <a:lnTo>
                    <a:pt x="2652750" y="356654"/>
                  </a:lnTo>
                  <a:lnTo>
                    <a:pt x="2651607" y="357632"/>
                  </a:lnTo>
                  <a:lnTo>
                    <a:pt x="2650451" y="358622"/>
                  </a:lnTo>
                  <a:lnTo>
                    <a:pt x="2649296" y="359600"/>
                  </a:lnTo>
                  <a:lnTo>
                    <a:pt x="2648140" y="360591"/>
                  </a:lnTo>
                  <a:lnTo>
                    <a:pt x="2646984" y="361569"/>
                  </a:lnTo>
                  <a:lnTo>
                    <a:pt x="2645816" y="362546"/>
                  </a:lnTo>
                  <a:lnTo>
                    <a:pt x="2644648" y="363537"/>
                  </a:lnTo>
                  <a:lnTo>
                    <a:pt x="2643479" y="364515"/>
                  </a:lnTo>
                  <a:lnTo>
                    <a:pt x="2642311" y="365493"/>
                  </a:lnTo>
                  <a:lnTo>
                    <a:pt x="2641130" y="366471"/>
                  </a:lnTo>
                  <a:lnTo>
                    <a:pt x="2639961" y="367449"/>
                  </a:lnTo>
                  <a:lnTo>
                    <a:pt x="2638780" y="368427"/>
                  </a:lnTo>
                  <a:lnTo>
                    <a:pt x="2637599" y="369404"/>
                  </a:lnTo>
                  <a:lnTo>
                    <a:pt x="2636418" y="370382"/>
                  </a:lnTo>
                  <a:lnTo>
                    <a:pt x="2635224" y="371360"/>
                  </a:lnTo>
                  <a:lnTo>
                    <a:pt x="2634030" y="372325"/>
                  </a:lnTo>
                  <a:lnTo>
                    <a:pt x="2632837" y="373303"/>
                  </a:lnTo>
                  <a:lnTo>
                    <a:pt x="2631643" y="374281"/>
                  </a:lnTo>
                  <a:lnTo>
                    <a:pt x="2630449" y="375246"/>
                  </a:lnTo>
                  <a:lnTo>
                    <a:pt x="2629242" y="376224"/>
                  </a:lnTo>
                  <a:lnTo>
                    <a:pt x="2628049" y="377190"/>
                  </a:lnTo>
                  <a:lnTo>
                    <a:pt x="2626842" y="378167"/>
                  </a:lnTo>
                  <a:lnTo>
                    <a:pt x="2625623" y="379133"/>
                  </a:lnTo>
                  <a:lnTo>
                    <a:pt x="2624416" y="380098"/>
                  </a:lnTo>
                  <a:lnTo>
                    <a:pt x="2623197" y="381076"/>
                  </a:lnTo>
                  <a:lnTo>
                    <a:pt x="2621991" y="382041"/>
                  </a:lnTo>
                  <a:lnTo>
                    <a:pt x="2620759" y="383006"/>
                  </a:lnTo>
                  <a:lnTo>
                    <a:pt x="2619540" y="383971"/>
                  </a:lnTo>
                  <a:lnTo>
                    <a:pt x="2618320" y="384937"/>
                  </a:lnTo>
                  <a:lnTo>
                    <a:pt x="2617089" y="385902"/>
                  </a:lnTo>
                  <a:lnTo>
                    <a:pt x="2615857" y="386867"/>
                  </a:lnTo>
                  <a:lnTo>
                    <a:pt x="2614625" y="387819"/>
                  </a:lnTo>
                  <a:lnTo>
                    <a:pt x="2613393" y="388785"/>
                  </a:lnTo>
                  <a:lnTo>
                    <a:pt x="2612148" y="389750"/>
                  </a:lnTo>
                  <a:lnTo>
                    <a:pt x="2610916" y="390702"/>
                  </a:lnTo>
                  <a:lnTo>
                    <a:pt x="2609672" y="391668"/>
                  </a:lnTo>
                  <a:lnTo>
                    <a:pt x="2608427" y="392620"/>
                  </a:lnTo>
                  <a:lnTo>
                    <a:pt x="2607170" y="393585"/>
                  </a:lnTo>
                  <a:lnTo>
                    <a:pt x="2605925" y="394538"/>
                  </a:lnTo>
                  <a:lnTo>
                    <a:pt x="2604668" y="395490"/>
                  </a:lnTo>
                  <a:lnTo>
                    <a:pt x="2603411" y="396455"/>
                  </a:lnTo>
                  <a:lnTo>
                    <a:pt x="2602153" y="397408"/>
                  </a:lnTo>
                  <a:lnTo>
                    <a:pt x="2600896" y="398360"/>
                  </a:lnTo>
                  <a:lnTo>
                    <a:pt x="2599626" y="399313"/>
                  </a:lnTo>
                  <a:lnTo>
                    <a:pt x="2598369" y="400265"/>
                  </a:lnTo>
                  <a:lnTo>
                    <a:pt x="2597099" y="401218"/>
                  </a:lnTo>
                  <a:lnTo>
                    <a:pt x="2595816" y="402170"/>
                  </a:lnTo>
                  <a:lnTo>
                    <a:pt x="2594546" y="403123"/>
                  </a:lnTo>
                  <a:lnTo>
                    <a:pt x="2593276" y="404063"/>
                  </a:lnTo>
                  <a:lnTo>
                    <a:pt x="2591993" y="405015"/>
                  </a:lnTo>
                  <a:lnTo>
                    <a:pt x="2590711" y="405968"/>
                  </a:lnTo>
                  <a:lnTo>
                    <a:pt x="2589428" y="406908"/>
                  </a:lnTo>
                  <a:lnTo>
                    <a:pt x="2588133" y="407860"/>
                  </a:lnTo>
                  <a:lnTo>
                    <a:pt x="2586850" y="408800"/>
                  </a:lnTo>
                  <a:lnTo>
                    <a:pt x="2585554" y="409740"/>
                  </a:lnTo>
                  <a:lnTo>
                    <a:pt x="2584259" y="410692"/>
                  </a:lnTo>
                  <a:lnTo>
                    <a:pt x="2582964" y="411632"/>
                  </a:lnTo>
                  <a:lnTo>
                    <a:pt x="2581668" y="412572"/>
                  </a:lnTo>
                  <a:lnTo>
                    <a:pt x="2580360" y="413512"/>
                  </a:lnTo>
                  <a:lnTo>
                    <a:pt x="2579052" y="414451"/>
                  </a:lnTo>
                  <a:lnTo>
                    <a:pt x="2577744" y="415391"/>
                  </a:lnTo>
                  <a:lnTo>
                    <a:pt x="2576436" y="416331"/>
                  </a:lnTo>
                  <a:lnTo>
                    <a:pt x="2575128" y="417271"/>
                  </a:lnTo>
                  <a:lnTo>
                    <a:pt x="2573807" y="418211"/>
                  </a:lnTo>
                  <a:lnTo>
                    <a:pt x="2572499" y="419138"/>
                  </a:lnTo>
                  <a:lnTo>
                    <a:pt x="2571178" y="420077"/>
                  </a:lnTo>
                  <a:lnTo>
                    <a:pt x="2569845" y="421017"/>
                  </a:lnTo>
                  <a:lnTo>
                    <a:pt x="2568524" y="421944"/>
                  </a:lnTo>
                  <a:lnTo>
                    <a:pt x="2567203" y="422884"/>
                  </a:lnTo>
                  <a:lnTo>
                    <a:pt x="2565869" y="423811"/>
                  </a:lnTo>
                  <a:lnTo>
                    <a:pt x="2564536" y="424738"/>
                  </a:lnTo>
                  <a:lnTo>
                    <a:pt x="2563202" y="425665"/>
                  </a:lnTo>
                  <a:lnTo>
                    <a:pt x="2561869" y="426605"/>
                  </a:lnTo>
                  <a:lnTo>
                    <a:pt x="2560523" y="427532"/>
                  </a:lnTo>
                  <a:lnTo>
                    <a:pt x="2559177" y="428459"/>
                  </a:lnTo>
                  <a:lnTo>
                    <a:pt x="2557830" y="429387"/>
                  </a:lnTo>
                  <a:lnTo>
                    <a:pt x="2556484" y="430314"/>
                  </a:lnTo>
                  <a:lnTo>
                    <a:pt x="2555138" y="431228"/>
                  </a:lnTo>
                  <a:lnTo>
                    <a:pt x="2553792" y="432155"/>
                  </a:lnTo>
                  <a:lnTo>
                    <a:pt x="2552433" y="433082"/>
                  </a:lnTo>
                  <a:lnTo>
                    <a:pt x="2551074" y="433997"/>
                  </a:lnTo>
                  <a:lnTo>
                    <a:pt x="2549715" y="434924"/>
                  </a:lnTo>
                  <a:lnTo>
                    <a:pt x="2548356" y="435838"/>
                  </a:lnTo>
                  <a:lnTo>
                    <a:pt x="2546985" y="436765"/>
                  </a:lnTo>
                  <a:lnTo>
                    <a:pt x="2545626" y="437680"/>
                  </a:lnTo>
                  <a:lnTo>
                    <a:pt x="2544254" y="438607"/>
                  </a:lnTo>
                  <a:lnTo>
                    <a:pt x="2542882" y="439521"/>
                  </a:lnTo>
                  <a:lnTo>
                    <a:pt x="2541511" y="440436"/>
                  </a:lnTo>
                  <a:lnTo>
                    <a:pt x="2540139" y="441350"/>
                  </a:lnTo>
                  <a:lnTo>
                    <a:pt x="2538755" y="442264"/>
                  </a:lnTo>
                  <a:lnTo>
                    <a:pt x="2537371" y="443179"/>
                  </a:lnTo>
                  <a:lnTo>
                    <a:pt x="2535986" y="444093"/>
                  </a:lnTo>
                  <a:lnTo>
                    <a:pt x="2534602" y="444995"/>
                  </a:lnTo>
                  <a:lnTo>
                    <a:pt x="2533218" y="445909"/>
                  </a:lnTo>
                  <a:lnTo>
                    <a:pt x="2531821" y="446824"/>
                  </a:lnTo>
                  <a:lnTo>
                    <a:pt x="2530436" y="447725"/>
                  </a:lnTo>
                  <a:lnTo>
                    <a:pt x="2529039" y="448640"/>
                  </a:lnTo>
                  <a:lnTo>
                    <a:pt x="2527642" y="449541"/>
                  </a:lnTo>
                  <a:lnTo>
                    <a:pt x="2526245" y="450456"/>
                  </a:lnTo>
                  <a:lnTo>
                    <a:pt x="2524836" y="451358"/>
                  </a:lnTo>
                  <a:lnTo>
                    <a:pt x="2523426" y="452259"/>
                  </a:lnTo>
                  <a:lnTo>
                    <a:pt x="2522029" y="453161"/>
                  </a:lnTo>
                  <a:lnTo>
                    <a:pt x="2520619" y="454063"/>
                  </a:lnTo>
                  <a:lnTo>
                    <a:pt x="2519210" y="454964"/>
                  </a:lnTo>
                  <a:lnTo>
                    <a:pt x="2517787" y="455866"/>
                  </a:lnTo>
                  <a:lnTo>
                    <a:pt x="2516378" y="456768"/>
                  </a:lnTo>
                  <a:lnTo>
                    <a:pt x="2514955" y="457669"/>
                  </a:lnTo>
                  <a:lnTo>
                    <a:pt x="2513533" y="458571"/>
                  </a:lnTo>
                  <a:lnTo>
                    <a:pt x="2512110" y="459460"/>
                  </a:lnTo>
                  <a:lnTo>
                    <a:pt x="2510688" y="460362"/>
                  </a:lnTo>
                  <a:lnTo>
                    <a:pt x="2509253" y="461251"/>
                  </a:lnTo>
                  <a:lnTo>
                    <a:pt x="2507830" y="462153"/>
                  </a:lnTo>
                  <a:lnTo>
                    <a:pt x="2506395" y="463042"/>
                  </a:lnTo>
                  <a:lnTo>
                    <a:pt x="2504960" y="463931"/>
                  </a:lnTo>
                  <a:lnTo>
                    <a:pt x="2503525" y="464820"/>
                  </a:lnTo>
                  <a:lnTo>
                    <a:pt x="2502077" y="465709"/>
                  </a:lnTo>
                  <a:lnTo>
                    <a:pt x="2500642" y="466598"/>
                  </a:lnTo>
                  <a:lnTo>
                    <a:pt x="2499194" y="467487"/>
                  </a:lnTo>
                  <a:lnTo>
                    <a:pt x="2497747" y="468376"/>
                  </a:lnTo>
                  <a:lnTo>
                    <a:pt x="2496299" y="469265"/>
                  </a:lnTo>
                  <a:lnTo>
                    <a:pt x="2494851" y="470154"/>
                  </a:lnTo>
                  <a:lnTo>
                    <a:pt x="2493391" y="471043"/>
                  </a:lnTo>
                  <a:lnTo>
                    <a:pt x="2491943" y="471919"/>
                  </a:lnTo>
                  <a:lnTo>
                    <a:pt x="2490482" y="472808"/>
                  </a:lnTo>
                  <a:lnTo>
                    <a:pt x="2489022" y="473684"/>
                  </a:lnTo>
                  <a:lnTo>
                    <a:pt x="2487561" y="474560"/>
                  </a:lnTo>
                  <a:lnTo>
                    <a:pt x="2486088" y="475449"/>
                  </a:lnTo>
                  <a:lnTo>
                    <a:pt x="2484628" y="476326"/>
                  </a:lnTo>
                  <a:lnTo>
                    <a:pt x="2483154" y="477202"/>
                  </a:lnTo>
                  <a:lnTo>
                    <a:pt x="2481681" y="478078"/>
                  </a:lnTo>
                  <a:lnTo>
                    <a:pt x="2480208" y="478955"/>
                  </a:lnTo>
                  <a:lnTo>
                    <a:pt x="2478735" y="479831"/>
                  </a:lnTo>
                  <a:lnTo>
                    <a:pt x="2477262" y="480707"/>
                  </a:lnTo>
                  <a:lnTo>
                    <a:pt x="2475776" y="481571"/>
                  </a:lnTo>
                  <a:lnTo>
                    <a:pt x="2474290" y="482447"/>
                  </a:lnTo>
                  <a:lnTo>
                    <a:pt x="2472804" y="483323"/>
                  </a:lnTo>
                  <a:lnTo>
                    <a:pt x="2471318" y="484187"/>
                  </a:lnTo>
                  <a:lnTo>
                    <a:pt x="2469832" y="485063"/>
                  </a:lnTo>
                  <a:lnTo>
                    <a:pt x="2468346" y="485927"/>
                  </a:lnTo>
                  <a:lnTo>
                    <a:pt x="2466848" y="486791"/>
                  </a:lnTo>
                  <a:lnTo>
                    <a:pt x="2465349" y="487654"/>
                  </a:lnTo>
                  <a:lnTo>
                    <a:pt x="2463850" y="488518"/>
                  </a:lnTo>
                  <a:lnTo>
                    <a:pt x="2462352" y="489381"/>
                  </a:lnTo>
                  <a:lnTo>
                    <a:pt x="2460853" y="490245"/>
                  </a:lnTo>
                  <a:lnTo>
                    <a:pt x="2459342" y="491109"/>
                  </a:lnTo>
                  <a:lnTo>
                    <a:pt x="2457843" y="491972"/>
                  </a:lnTo>
                  <a:lnTo>
                    <a:pt x="2456332" y="492836"/>
                  </a:lnTo>
                  <a:lnTo>
                    <a:pt x="2454821" y="493687"/>
                  </a:lnTo>
                  <a:lnTo>
                    <a:pt x="2453309" y="494550"/>
                  </a:lnTo>
                  <a:lnTo>
                    <a:pt x="2451798" y="495401"/>
                  </a:lnTo>
                  <a:lnTo>
                    <a:pt x="2450274" y="496265"/>
                  </a:lnTo>
                  <a:lnTo>
                    <a:pt x="2448750" y="497116"/>
                  </a:lnTo>
                  <a:lnTo>
                    <a:pt x="2447239" y="497967"/>
                  </a:lnTo>
                  <a:lnTo>
                    <a:pt x="2445715" y="498830"/>
                  </a:lnTo>
                  <a:lnTo>
                    <a:pt x="2444178" y="499681"/>
                  </a:lnTo>
                  <a:lnTo>
                    <a:pt x="2442654" y="500532"/>
                  </a:lnTo>
                  <a:lnTo>
                    <a:pt x="2441130" y="501370"/>
                  </a:lnTo>
                  <a:lnTo>
                    <a:pt x="2439593" y="502221"/>
                  </a:lnTo>
                  <a:lnTo>
                    <a:pt x="2438057" y="503072"/>
                  </a:lnTo>
                  <a:lnTo>
                    <a:pt x="2436520" y="503923"/>
                  </a:lnTo>
                  <a:lnTo>
                    <a:pt x="2434983" y="504761"/>
                  </a:lnTo>
                  <a:lnTo>
                    <a:pt x="2433434" y="505612"/>
                  </a:lnTo>
                  <a:lnTo>
                    <a:pt x="2431897" y="506450"/>
                  </a:lnTo>
                  <a:lnTo>
                    <a:pt x="2430348" y="507288"/>
                  </a:lnTo>
                  <a:lnTo>
                    <a:pt x="2428798" y="508139"/>
                  </a:lnTo>
                  <a:lnTo>
                    <a:pt x="2427249" y="508977"/>
                  </a:lnTo>
                  <a:lnTo>
                    <a:pt x="2425700" y="509816"/>
                  </a:lnTo>
                  <a:lnTo>
                    <a:pt x="2424150" y="510654"/>
                  </a:lnTo>
                  <a:lnTo>
                    <a:pt x="2422588" y="511492"/>
                  </a:lnTo>
                  <a:lnTo>
                    <a:pt x="2421039" y="512330"/>
                  </a:lnTo>
                  <a:lnTo>
                    <a:pt x="2419477" y="513156"/>
                  </a:lnTo>
                  <a:lnTo>
                    <a:pt x="2417914" y="513994"/>
                  </a:lnTo>
                  <a:lnTo>
                    <a:pt x="2416352" y="514832"/>
                  </a:lnTo>
                  <a:lnTo>
                    <a:pt x="2414790" y="515658"/>
                  </a:lnTo>
                  <a:lnTo>
                    <a:pt x="2413215" y="516496"/>
                  </a:lnTo>
                  <a:lnTo>
                    <a:pt x="2411641" y="517321"/>
                  </a:lnTo>
                  <a:lnTo>
                    <a:pt x="2410079" y="518147"/>
                  </a:lnTo>
                  <a:lnTo>
                    <a:pt x="2408504" y="518972"/>
                  </a:lnTo>
                  <a:lnTo>
                    <a:pt x="2406929" y="519798"/>
                  </a:lnTo>
                  <a:lnTo>
                    <a:pt x="2405341" y="520623"/>
                  </a:lnTo>
                  <a:lnTo>
                    <a:pt x="2403767" y="521449"/>
                  </a:lnTo>
                  <a:lnTo>
                    <a:pt x="2395829" y="525551"/>
                  </a:lnTo>
                  <a:lnTo>
                    <a:pt x="2394242" y="526376"/>
                  </a:lnTo>
                  <a:lnTo>
                    <a:pt x="2392641" y="527189"/>
                  </a:lnTo>
                  <a:lnTo>
                    <a:pt x="2391054" y="528002"/>
                  </a:lnTo>
                  <a:lnTo>
                    <a:pt x="2389454" y="528828"/>
                  </a:lnTo>
                  <a:lnTo>
                    <a:pt x="2387854" y="529640"/>
                  </a:lnTo>
                  <a:lnTo>
                    <a:pt x="2386253" y="530453"/>
                  </a:lnTo>
                  <a:lnTo>
                    <a:pt x="2384640" y="531253"/>
                  </a:lnTo>
                  <a:lnTo>
                    <a:pt x="2383040" y="532066"/>
                  </a:lnTo>
                  <a:lnTo>
                    <a:pt x="2381427" y="532879"/>
                  </a:lnTo>
                  <a:lnTo>
                    <a:pt x="2379814" y="533679"/>
                  </a:lnTo>
                  <a:lnTo>
                    <a:pt x="2378202" y="534492"/>
                  </a:lnTo>
                  <a:lnTo>
                    <a:pt x="2376589" y="535292"/>
                  </a:lnTo>
                  <a:lnTo>
                    <a:pt x="2374976" y="536105"/>
                  </a:lnTo>
                  <a:lnTo>
                    <a:pt x="2373350" y="536905"/>
                  </a:lnTo>
                  <a:lnTo>
                    <a:pt x="2371737" y="537705"/>
                  </a:lnTo>
                  <a:lnTo>
                    <a:pt x="2370112" y="538505"/>
                  </a:lnTo>
                  <a:lnTo>
                    <a:pt x="2368486" y="539305"/>
                  </a:lnTo>
                  <a:lnTo>
                    <a:pt x="2366860" y="540105"/>
                  </a:lnTo>
                  <a:lnTo>
                    <a:pt x="2365235" y="540905"/>
                  </a:lnTo>
                  <a:lnTo>
                    <a:pt x="2363609" y="541705"/>
                  </a:lnTo>
                  <a:lnTo>
                    <a:pt x="2361971" y="542493"/>
                  </a:lnTo>
                  <a:lnTo>
                    <a:pt x="2360345" y="543293"/>
                  </a:lnTo>
                  <a:lnTo>
                    <a:pt x="2358707" y="544080"/>
                  </a:lnTo>
                  <a:lnTo>
                    <a:pt x="2357069" y="544868"/>
                  </a:lnTo>
                  <a:lnTo>
                    <a:pt x="2355430" y="545668"/>
                  </a:lnTo>
                  <a:lnTo>
                    <a:pt x="2353779" y="546455"/>
                  </a:lnTo>
                  <a:lnTo>
                    <a:pt x="2352141" y="547243"/>
                  </a:lnTo>
                  <a:lnTo>
                    <a:pt x="2350490" y="548030"/>
                  </a:lnTo>
                  <a:lnTo>
                    <a:pt x="2348852" y="548817"/>
                  </a:lnTo>
                  <a:lnTo>
                    <a:pt x="2347201" y="549605"/>
                  </a:lnTo>
                  <a:lnTo>
                    <a:pt x="2345550" y="550379"/>
                  </a:lnTo>
                  <a:lnTo>
                    <a:pt x="2343899" y="551167"/>
                  </a:lnTo>
                  <a:lnTo>
                    <a:pt x="2342235" y="551954"/>
                  </a:lnTo>
                  <a:lnTo>
                    <a:pt x="2340584" y="552729"/>
                  </a:lnTo>
                  <a:lnTo>
                    <a:pt x="2338920" y="553504"/>
                  </a:lnTo>
                  <a:lnTo>
                    <a:pt x="2337269" y="554291"/>
                  </a:lnTo>
                  <a:lnTo>
                    <a:pt x="2335606" y="555066"/>
                  </a:lnTo>
                  <a:lnTo>
                    <a:pt x="2333942" y="555840"/>
                  </a:lnTo>
                  <a:lnTo>
                    <a:pt x="2332266" y="556615"/>
                  </a:lnTo>
                  <a:lnTo>
                    <a:pt x="2330602" y="557390"/>
                  </a:lnTo>
                  <a:lnTo>
                    <a:pt x="2328938" y="558152"/>
                  </a:lnTo>
                  <a:lnTo>
                    <a:pt x="2327262" y="558927"/>
                  </a:lnTo>
                  <a:lnTo>
                    <a:pt x="2325585" y="559701"/>
                  </a:lnTo>
                  <a:lnTo>
                    <a:pt x="2323909" y="560463"/>
                  </a:lnTo>
                  <a:lnTo>
                    <a:pt x="2322233" y="561238"/>
                  </a:lnTo>
                  <a:lnTo>
                    <a:pt x="2320556" y="562000"/>
                  </a:lnTo>
                  <a:lnTo>
                    <a:pt x="2318880" y="562762"/>
                  </a:lnTo>
                  <a:lnTo>
                    <a:pt x="2317191" y="563524"/>
                  </a:lnTo>
                  <a:lnTo>
                    <a:pt x="2315514" y="564286"/>
                  </a:lnTo>
                  <a:lnTo>
                    <a:pt x="2313825" y="565048"/>
                  </a:lnTo>
                  <a:lnTo>
                    <a:pt x="2312136" y="565810"/>
                  </a:lnTo>
                  <a:lnTo>
                    <a:pt x="2310447" y="566572"/>
                  </a:lnTo>
                  <a:lnTo>
                    <a:pt x="2308758" y="567334"/>
                  </a:lnTo>
                  <a:lnTo>
                    <a:pt x="2307056" y="568083"/>
                  </a:lnTo>
                  <a:lnTo>
                    <a:pt x="2305367" y="568845"/>
                  </a:lnTo>
                  <a:lnTo>
                    <a:pt x="2303665" y="569595"/>
                  </a:lnTo>
                  <a:lnTo>
                    <a:pt x="2301963" y="570344"/>
                  </a:lnTo>
                  <a:lnTo>
                    <a:pt x="2300274" y="571106"/>
                  </a:lnTo>
                  <a:lnTo>
                    <a:pt x="2298573" y="571855"/>
                  </a:lnTo>
                  <a:lnTo>
                    <a:pt x="2296858" y="572604"/>
                  </a:lnTo>
                  <a:lnTo>
                    <a:pt x="2295156" y="573354"/>
                  </a:lnTo>
                  <a:lnTo>
                    <a:pt x="2293454" y="574090"/>
                  </a:lnTo>
                  <a:lnTo>
                    <a:pt x="2291740" y="574840"/>
                  </a:lnTo>
                  <a:lnTo>
                    <a:pt x="2290025" y="575589"/>
                  </a:lnTo>
                  <a:lnTo>
                    <a:pt x="2288311" y="576326"/>
                  </a:lnTo>
                  <a:lnTo>
                    <a:pt x="2286596" y="577075"/>
                  </a:lnTo>
                  <a:lnTo>
                    <a:pt x="2284882" y="577811"/>
                  </a:lnTo>
                  <a:lnTo>
                    <a:pt x="2283167" y="578548"/>
                  </a:lnTo>
                  <a:lnTo>
                    <a:pt x="2281440" y="579285"/>
                  </a:lnTo>
                  <a:lnTo>
                    <a:pt x="2279726" y="580021"/>
                  </a:lnTo>
                  <a:lnTo>
                    <a:pt x="2277999" y="580758"/>
                  </a:lnTo>
                  <a:lnTo>
                    <a:pt x="2276271" y="581494"/>
                  </a:lnTo>
                  <a:lnTo>
                    <a:pt x="2274544" y="582231"/>
                  </a:lnTo>
                  <a:lnTo>
                    <a:pt x="2272817" y="582955"/>
                  </a:lnTo>
                  <a:lnTo>
                    <a:pt x="2271090" y="583692"/>
                  </a:lnTo>
                  <a:lnTo>
                    <a:pt x="2269363" y="584415"/>
                  </a:lnTo>
                  <a:lnTo>
                    <a:pt x="2267623" y="585152"/>
                  </a:lnTo>
                  <a:lnTo>
                    <a:pt x="2265883" y="585876"/>
                  </a:lnTo>
                  <a:lnTo>
                    <a:pt x="2264156" y="586600"/>
                  </a:lnTo>
                  <a:lnTo>
                    <a:pt x="2262416" y="587324"/>
                  </a:lnTo>
                  <a:lnTo>
                    <a:pt x="2260676" y="588048"/>
                  </a:lnTo>
                  <a:lnTo>
                    <a:pt x="2258923" y="588772"/>
                  </a:lnTo>
                  <a:lnTo>
                    <a:pt x="2257183" y="589495"/>
                  </a:lnTo>
                  <a:lnTo>
                    <a:pt x="2255443" y="590207"/>
                  </a:lnTo>
                  <a:lnTo>
                    <a:pt x="2253691" y="590931"/>
                  </a:lnTo>
                  <a:lnTo>
                    <a:pt x="2251938" y="591642"/>
                  </a:lnTo>
                  <a:lnTo>
                    <a:pt x="2250198" y="592366"/>
                  </a:lnTo>
                  <a:lnTo>
                    <a:pt x="2248446" y="593077"/>
                  </a:lnTo>
                  <a:lnTo>
                    <a:pt x="2246680" y="593788"/>
                  </a:lnTo>
                  <a:lnTo>
                    <a:pt x="2244928" y="594499"/>
                  </a:lnTo>
                  <a:lnTo>
                    <a:pt x="2243175" y="595210"/>
                  </a:lnTo>
                  <a:lnTo>
                    <a:pt x="2241410" y="595922"/>
                  </a:lnTo>
                  <a:lnTo>
                    <a:pt x="2239657" y="596620"/>
                  </a:lnTo>
                  <a:lnTo>
                    <a:pt x="2237892" y="597331"/>
                  </a:lnTo>
                  <a:lnTo>
                    <a:pt x="2236127" y="598043"/>
                  </a:lnTo>
                  <a:lnTo>
                    <a:pt x="2234361" y="598741"/>
                  </a:lnTo>
                  <a:lnTo>
                    <a:pt x="2232596" y="599440"/>
                  </a:lnTo>
                  <a:lnTo>
                    <a:pt x="2230831" y="600138"/>
                  </a:lnTo>
                  <a:lnTo>
                    <a:pt x="2229053" y="600849"/>
                  </a:lnTo>
                  <a:lnTo>
                    <a:pt x="2227287" y="601548"/>
                  </a:lnTo>
                  <a:lnTo>
                    <a:pt x="2225509" y="602246"/>
                  </a:lnTo>
                  <a:lnTo>
                    <a:pt x="2223731" y="602932"/>
                  </a:lnTo>
                  <a:lnTo>
                    <a:pt x="2221953" y="603631"/>
                  </a:lnTo>
                  <a:lnTo>
                    <a:pt x="2220175" y="604329"/>
                  </a:lnTo>
                  <a:lnTo>
                    <a:pt x="2218397" y="605015"/>
                  </a:lnTo>
                  <a:lnTo>
                    <a:pt x="2216619" y="605713"/>
                  </a:lnTo>
                  <a:lnTo>
                    <a:pt x="2214841" y="606399"/>
                  </a:lnTo>
                  <a:lnTo>
                    <a:pt x="2213051" y="607085"/>
                  </a:lnTo>
                  <a:lnTo>
                    <a:pt x="2211260" y="607771"/>
                  </a:lnTo>
                  <a:lnTo>
                    <a:pt x="2209482" y="608457"/>
                  </a:lnTo>
                  <a:lnTo>
                    <a:pt x="2207691" y="609142"/>
                  </a:lnTo>
                  <a:lnTo>
                    <a:pt x="2205901" y="609828"/>
                  </a:lnTo>
                  <a:lnTo>
                    <a:pt x="2204110" y="610501"/>
                  </a:lnTo>
                  <a:lnTo>
                    <a:pt x="2202307" y="611187"/>
                  </a:lnTo>
                  <a:lnTo>
                    <a:pt x="2200516" y="611860"/>
                  </a:lnTo>
                  <a:lnTo>
                    <a:pt x="2198712" y="612546"/>
                  </a:lnTo>
                  <a:lnTo>
                    <a:pt x="2196922" y="613219"/>
                  </a:lnTo>
                  <a:lnTo>
                    <a:pt x="2195118" y="613892"/>
                  </a:lnTo>
                  <a:lnTo>
                    <a:pt x="2193315" y="614565"/>
                  </a:lnTo>
                  <a:lnTo>
                    <a:pt x="2191512" y="615238"/>
                  </a:lnTo>
                  <a:lnTo>
                    <a:pt x="2189708" y="615911"/>
                  </a:lnTo>
                  <a:lnTo>
                    <a:pt x="2187905" y="616585"/>
                  </a:lnTo>
                  <a:lnTo>
                    <a:pt x="2186089" y="617245"/>
                  </a:lnTo>
                  <a:lnTo>
                    <a:pt x="2184285" y="617918"/>
                  </a:lnTo>
                  <a:lnTo>
                    <a:pt x="2182469" y="618578"/>
                  </a:lnTo>
                  <a:lnTo>
                    <a:pt x="2180653" y="619239"/>
                  </a:lnTo>
                  <a:lnTo>
                    <a:pt x="2178850" y="619899"/>
                  </a:lnTo>
                  <a:lnTo>
                    <a:pt x="2177034" y="620572"/>
                  </a:lnTo>
                  <a:lnTo>
                    <a:pt x="2175217" y="621220"/>
                  </a:lnTo>
                  <a:lnTo>
                    <a:pt x="2173389" y="621880"/>
                  </a:lnTo>
                  <a:lnTo>
                    <a:pt x="2171573" y="622541"/>
                  </a:lnTo>
                  <a:lnTo>
                    <a:pt x="2169756" y="623201"/>
                  </a:lnTo>
                  <a:lnTo>
                    <a:pt x="2167928" y="623849"/>
                  </a:lnTo>
                  <a:lnTo>
                    <a:pt x="2166099" y="624509"/>
                  </a:lnTo>
                  <a:lnTo>
                    <a:pt x="2164283" y="625157"/>
                  </a:lnTo>
                  <a:lnTo>
                    <a:pt x="2162454" y="625805"/>
                  </a:lnTo>
                  <a:lnTo>
                    <a:pt x="2160625" y="626452"/>
                  </a:lnTo>
                  <a:lnTo>
                    <a:pt x="2158796" y="627100"/>
                  </a:lnTo>
                  <a:lnTo>
                    <a:pt x="2156955" y="627748"/>
                  </a:lnTo>
                  <a:lnTo>
                    <a:pt x="2155126" y="628396"/>
                  </a:lnTo>
                  <a:lnTo>
                    <a:pt x="2153297" y="629043"/>
                  </a:lnTo>
                  <a:lnTo>
                    <a:pt x="2151456" y="629678"/>
                  </a:lnTo>
                  <a:lnTo>
                    <a:pt x="2149614" y="630313"/>
                  </a:lnTo>
                  <a:lnTo>
                    <a:pt x="2147773" y="630961"/>
                  </a:lnTo>
                  <a:lnTo>
                    <a:pt x="2145944" y="631596"/>
                  </a:lnTo>
                  <a:lnTo>
                    <a:pt x="2144090" y="632231"/>
                  </a:lnTo>
                  <a:lnTo>
                    <a:pt x="2142248" y="632866"/>
                  </a:lnTo>
                  <a:lnTo>
                    <a:pt x="2140407" y="633501"/>
                  </a:lnTo>
                  <a:lnTo>
                    <a:pt x="2138565" y="634136"/>
                  </a:lnTo>
                  <a:lnTo>
                    <a:pt x="2136711" y="634758"/>
                  </a:lnTo>
                  <a:lnTo>
                    <a:pt x="2134870" y="635393"/>
                  </a:lnTo>
                  <a:lnTo>
                    <a:pt x="2133015" y="636016"/>
                  </a:lnTo>
                  <a:lnTo>
                    <a:pt x="2131161" y="636651"/>
                  </a:lnTo>
                  <a:lnTo>
                    <a:pt x="2129307" y="637273"/>
                  </a:lnTo>
                  <a:lnTo>
                    <a:pt x="2127453" y="637895"/>
                  </a:lnTo>
                  <a:lnTo>
                    <a:pt x="2125599" y="638517"/>
                  </a:lnTo>
                  <a:lnTo>
                    <a:pt x="2123744" y="639140"/>
                  </a:lnTo>
                  <a:lnTo>
                    <a:pt x="2121877" y="639762"/>
                  </a:lnTo>
                  <a:lnTo>
                    <a:pt x="2120023" y="640372"/>
                  </a:lnTo>
                  <a:lnTo>
                    <a:pt x="2118156" y="640994"/>
                  </a:lnTo>
                  <a:lnTo>
                    <a:pt x="2116302" y="641604"/>
                  </a:lnTo>
                  <a:lnTo>
                    <a:pt x="2114435" y="642226"/>
                  </a:lnTo>
                  <a:lnTo>
                    <a:pt x="2112568" y="642835"/>
                  </a:lnTo>
                  <a:lnTo>
                    <a:pt x="2110701" y="643445"/>
                  </a:lnTo>
                  <a:lnTo>
                    <a:pt x="2108835" y="644055"/>
                  </a:lnTo>
                  <a:lnTo>
                    <a:pt x="2106968" y="644664"/>
                  </a:lnTo>
                  <a:lnTo>
                    <a:pt x="2105088" y="645261"/>
                  </a:lnTo>
                  <a:lnTo>
                    <a:pt x="2103221" y="645871"/>
                  </a:lnTo>
                  <a:lnTo>
                    <a:pt x="2101342" y="646480"/>
                  </a:lnTo>
                  <a:lnTo>
                    <a:pt x="2099475" y="647077"/>
                  </a:lnTo>
                  <a:lnTo>
                    <a:pt x="2097595" y="647674"/>
                  </a:lnTo>
                  <a:lnTo>
                    <a:pt x="2095715" y="648284"/>
                  </a:lnTo>
                  <a:lnTo>
                    <a:pt x="2093836" y="648881"/>
                  </a:lnTo>
                  <a:lnTo>
                    <a:pt x="2091956" y="649478"/>
                  </a:lnTo>
                  <a:lnTo>
                    <a:pt x="2090077" y="650062"/>
                  </a:lnTo>
                  <a:lnTo>
                    <a:pt x="2088184" y="650659"/>
                  </a:lnTo>
                  <a:lnTo>
                    <a:pt x="2086305" y="651256"/>
                  </a:lnTo>
                  <a:lnTo>
                    <a:pt x="2084425" y="651840"/>
                  </a:lnTo>
                  <a:lnTo>
                    <a:pt x="2082533" y="652424"/>
                  </a:lnTo>
                  <a:lnTo>
                    <a:pt x="2080640" y="653021"/>
                  </a:lnTo>
                  <a:lnTo>
                    <a:pt x="2078761" y="653605"/>
                  </a:lnTo>
                  <a:lnTo>
                    <a:pt x="2076869" y="654189"/>
                  </a:lnTo>
                  <a:lnTo>
                    <a:pt x="2074976" y="654773"/>
                  </a:lnTo>
                  <a:lnTo>
                    <a:pt x="2073084" y="655358"/>
                  </a:lnTo>
                  <a:lnTo>
                    <a:pt x="2071179" y="655929"/>
                  </a:lnTo>
                  <a:lnTo>
                    <a:pt x="2069287" y="656513"/>
                  </a:lnTo>
                  <a:lnTo>
                    <a:pt x="2067394" y="657085"/>
                  </a:lnTo>
                  <a:lnTo>
                    <a:pt x="2065489" y="657669"/>
                  </a:lnTo>
                  <a:lnTo>
                    <a:pt x="2063597" y="658241"/>
                  </a:lnTo>
                  <a:lnTo>
                    <a:pt x="2061692" y="658812"/>
                  </a:lnTo>
                  <a:lnTo>
                    <a:pt x="2059787" y="659384"/>
                  </a:lnTo>
                  <a:lnTo>
                    <a:pt x="2057882" y="659955"/>
                  </a:lnTo>
                  <a:lnTo>
                    <a:pt x="2055977" y="660514"/>
                  </a:lnTo>
                  <a:lnTo>
                    <a:pt x="2054072" y="661085"/>
                  </a:lnTo>
                  <a:lnTo>
                    <a:pt x="2052167" y="661644"/>
                  </a:lnTo>
                  <a:lnTo>
                    <a:pt x="2050262" y="662216"/>
                  </a:lnTo>
                  <a:lnTo>
                    <a:pt x="2048344" y="662774"/>
                  </a:lnTo>
                  <a:lnTo>
                    <a:pt x="2046439" y="663333"/>
                  </a:lnTo>
                  <a:lnTo>
                    <a:pt x="2044522" y="663892"/>
                  </a:lnTo>
                  <a:lnTo>
                    <a:pt x="2042617" y="664451"/>
                  </a:lnTo>
                  <a:lnTo>
                    <a:pt x="2040699" y="665010"/>
                  </a:lnTo>
                  <a:lnTo>
                    <a:pt x="2038781" y="665568"/>
                  </a:lnTo>
                  <a:lnTo>
                    <a:pt x="2036864" y="666115"/>
                  </a:lnTo>
                  <a:lnTo>
                    <a:pt x="2034946" y="666661"/>
                  </a:lnTo>
                  <a:lnTo>
                    <a:pt x="2033028" y="667219"/>
                  </a:lnTo>
                  <a:lnTo>
                    <a:pt x="2031111" y="667766"/>
                  </a:lnTo>
                  <a:lnTo>
                    <a:pt x="2029180" y="668312"/>
                  </a:lnTo>
                  <a:lnTo>
                    <a:pt x="2027262" y="668858"/>
                  </a:lnTo>
                  <a:lnTo>
                    <a:pt x="2025332" y="669404"/>
                  </a:lnTo>
                  <a:lnTo>
                    <a:pt x="2023414" y="669937"/>
                  </a:lnTo>
                  <a:lnTo>
                    <a:pt x="2021484" y="670483"/>
                  </a:lnTo>
                  <a:lnTo>
                    <a:pt x="2019553" y="671017"/>
                  </a:lnTo>
                  <a:lnTo>
                    <a:pt x="2017636" y="671563"/>
                  </a:lnTo>
                  <a:lnTo>
                    <a:pt x="2015705" y="672096"/>
                  </a:lnTo>
                  <a:lnTo>
                    <a:pt x="2013762" y="672630"/>
                  </a:lnTo>
                  <a:lnTo>
                    <a:pt x="2011832" y="673163"/>
                  </a:lnTo>
                  <a:lnTo>
                    <a:pt x="2009902" y="673696"/>
                  </a:lnTo>
                  <a:lnTo>
                    <a:pt x="2007971" y="674230"/>
                  </a:lnTo>
                  <a:lnTo>
                    <a:pt x="2006028" y="674751"/>
                  </a:lnTo>
                  <a:lnTo>
                    <a:pt x="2004098" y="675284"/>
                  </a:lnTo>
                  <a:lnTo>
                    <a:pt x="2002155" y="675805"/>
                  </a:lnTo>
                  <a:lnTo>
                    <a:pt x="2000224" y="676325"/>
                  </a:lnTo>
                  <a:lnTo>
                    <a:pt x="1998281" y="676846"/>
                  </a:lnTo>
                  <a:lnTo>
                    <a:pt x="1996338" y="677367"/>
                  </a:lnTo>
                  <a:lnTo>
                    <a:pt x="1994395" y="677887"/>
                  </a:lnTo>
                  <a:lnTo>
                    <a:pt x="1992452" y="678408"/>
                  </a:lnTo>
                  <a:lnTo>
                    <a:pt x="1990509" y="678916"/>
                  </a:lnTo>
                  <a:lnTo>
                    <a:pt x="1988565" y="679437"/>
                  </a:lnTo>
                  <a:lnTo>
                    <a:pt x="1986610" y="679945"/>
                  </a:lnTo>
                  <a:lnTo>
                    <a:pt x="1984667" y="680466"/>
                  </a:lnTo>
                  <a:lnTo>
                    <a:pt x="1982711" y="680974"/>
                  </a:lnTo>
                  <a:lnTo>
                    <a:pt x="1980768" y="681482"/>
                  </a:lnTo>
                  <a:lnTo>
                    <a:pt x="1978812" y="681990"/>
                  </a:lnTo>
                  <a:lnTo>
                    <a:pt x="1976856" y="682485"/>
                  </a:lnTo>
                  <a:lnTo>
                    <a:pt x="1974913" y="682993"/>
                  </a:lnTo>
                  <a:lnTo>
                    <a:pt x="1972957" y="683488"/>
                  </a:lnTo>
                  <a:lnTo>
                    <a:pt x="1971001" y="683996"/>
                  </a:lnTo>
                  <a:lnTo>
                    <a:pt x="1969046" y="684491"/>
                  </a:lnTo>
                  <a:lnTo>
                    <a:pt x="1967090" y="684987"/>
                  </a:lnTo>
                  <a:lnTo>
                    <a:pt x="1965121" y="685482"/>
                  </a:lnTo>
                  <a:lnTo>
                    <a:pt x="1963165" y="685977"/>
                  </a:lnTo>
                  <a:lnTo>
                    <a:pt x="1961210" y="686473"/>
                  </a:lnTo>
                  <a:lnTo>
                    <a:pt x="1959241" y="686955"/>
                  </a:lnTo>
                  <a:lnTo>
                    <a:pt x="1957285" y="687451"/>
                  </a:lnTo>
                  <a:lnTo>
                    <a:pt x="1955317" y="687933"/>
                  </a:lnTo>
                  <a:lnTo>
                    <a:pt x="1953348" y="688416"/>
                  </a:lnTo>
                  <a:lnTo>
                    <a:pt x="1951380" y="688898"/>
                  </a:lnTo>
                  <a:lnTo>
                    <a:pt x="1949411" y="689381"/>
                  </a:lnTo>
                  <a:lnTo>
                    <a:pt x="1947456" y="689864"/>
                  </a:lnTo>
                  <a:lnTo>
                    <a:pt x="1945474" y="690346"/>
                  </a:lnTo>
                  <a:lnTo>
                    <a:pt x="1943506" y="690816"/>
                  </a:lnTo>
                  <a:lnTo>
                    <a:pt x="1941537" y="691299"/>
                  </a:lnTo>
                  <a:lnTo>
                    <a:pt x="1939569" y="691769"/>
                  </a:lnTo>
                  <a:lnTo>
                    <a:pt x="1937588" y="692238"/>
                  </a:lnTo>
                  <a:lnTo>
                    <a:pt x="1935619" y="692721"/>
                  </a:lnTo>
                  <a:lnTo>
                    <a:pt x="1933651" y="693178"/>
                  </a:lnTo>
                  <a:lnTo>
                    <a:pt x="1931670" y="693648"/>
                  </a:lnTo>
                  <a:lnTo>
                    <a:pt x="1929688" y="694118"/>
                  </a:lnTo>
                  <a:lnTo>
                    <a:pt x="1927720" y="694588"/>
                  </a:lnTo>
                  <a:lnTo>
                    <a:pt x="1925739" y="695045"/>
                  </a:lnTo>
                  <a:lnTo>
                    <a:pt x="1923757" y="695502"/>
                  </a:lnTo>
                  <a:lnTo>
                    <a:pt x="1921776" y="695960"/>
                  </a:lnTo>
                  <a:lnTo>
                    <a:pt x="1919795" y="696417"/>
                  </a:lnTo>
                  <a:lnTo>
                    <a:pt x="1917814" y="696874"/>
                  </a:lnTo>
                  <a:lnTo>
                    <a:pt x="1915820" y="697331"/>
                  </a:lnTo>
                  <a:lnTo>
                    <a:pt x="1913839" y="697788"/>
                  </a:lnTo>
                  <a:lnTo>
                    <a:pt x="1911858" y="698233"/>
                  </a:lnTo>
                  <a:lnTo>
                    <a:pt x="1909864" y="698690"/>
                  </a:lnTo>
                  <a:lnTo>
                    <a:pt x="1907882" y="699135"/>
                  </a:lnTo>
                  <a:lnTo>
                    <a:pt x="1905889" y="699579"/>
                  </a:lnTo>
                  <a:lnTo>
                    <a:pt x="1903907" y="700024"/>
                  </a:lnTo>
                  <a:lnTo>
                    <a:pt x="1901913" y="700468"/>
                  </a:lnTo>
                  <a:lnTo>
                    <a:pt x="1899920" y="700913"/>
                  </a:lnTo>
                  <a:lnTo>
                    <a:pt x="1897926" y="701344"/>
                  </a:lnTo>
                  <a:lnTo>
                    <a:pt x="1895932" y="701789"/>
                  </a:lnTo>
                  <a:lnTo>
                    <a:pt x="1893938" y="702221"/>
                  </a:lnTo>
                  <a:lnTo>
                    <a:pt x="1891944" y="702652"/>
                  </a:lnTo>
                  <a:lnTo>
                    <a:pt x="1889950" y="703084"/>
                  </a:lnTo>
                  <a:lnTo>
                    <a:pt x="1887956" y="703516"/>
                  </a:lnTo>
                  <a:lnTo>
                    <a:pt x="1885950" y="703948"/>
                  </a:lnTo>
                  <a:lnTo>
                    <a:pt x="1883956" y="704380"/>
                  </a:lnTo>
                  <a:lnTo>
                    <a:pt x="1881962" y="704799"/>
                  </a:lnTo>
                  <a:lnTo>
                    <a:pt x="1879955" y="705231"/>
                  </a:lnTo>
                  <a:lnTo>
                    <a:pt x="1877949" y="705650"/>
                  </a:lnTo>
                  <a:lnTo>
                    <a:pt x="1875955" y="706069"/>
                  </a:lnTo>
                  <a:lnTo>
                    <a:pt x="1873948" y="706488"/>
                  </a:lnTo>
                  <a:lnTo>
                    <a:pt x="1871941" y="706907"/>
                  </a:lnTo>
                  <a:lnTo>
                    <a:pt x="1869935" y="707326"/>
                  </a:lnTo>
                  <a:lnTo>
                    <a:pt x="1867941" y="707732"/>
                  </a:lnTo>
                  <a:lnTo>
                    <a:pt x="1865934" y="708152"/>
                  </a:lnTo>
                  <a:lnTo>
                    <a:pt x="1863915" y="708558"/>
                  </a:lnTo>
                  <a:lnTo>
                    <a:pt x="1861908" y="708964"/>
                  </a:lnTo>
                  <a:lnTo>
                    <a:pt x="1859902" y="709371"/>
                  </a:lnTo>
                  <a:lnTo>
                    <a:pt x="1857895" y="709777"/>
                  </a:lnTo>
                  <a:lnTo>
                    <a:pt x="1855889" y="710184"/>
                  </a:lnTo>
                  <a:lnTo>
                    <a:pt x="1853869" y="710590"/>
                  </a:lnTo>
                  <a:lnTo>
                    <a:pt x="1851863" y="710984"/>
                  </a:lnTo>
                  <a:lnTo>
                    <a:pt x="1849843" y="711390"/>
                  </a:lnTo>
                  <a:lnTo>
                    <a:pt x="1847837" y="711784"/>
                  </a:lnTo>
                  <a:lnTo>
                    <a:pt x="1845818" y="712177"/>
                  </a:lnTo>
                  <a:lnTo>
                    <a:pt x="1843798" y="712571"/>
                  </a:lnTo>
                  <a:lnTo>
                    <a:pt x="1841792" y="712965"/>
                  </a:lnTo>
                  <a:lnTo>
                    <a:pt x="1839772" y="713359"/>
                  </a:lnTo>
                  <a:lnTo>
                    <a:pt x="1837753" y="713740"/>
                  </a:lnTo>
                  <a:lnTo>
                    <a:pt x="1835734" y="714133"/>
                  </a:lnTo>
                  <a:lnTo>
                    <a:pt x="1833714" y="714514"/>
                  </a:lnTo>
                  <a:lnTo>
                    <a:pt x="1831695" y="714895"/>
                  </a:lnTo>
                  <a:lnTo>
                    <a:pt x="1829676" y="715276"/>
                  </a:lnTo>
                  <a:lnTo>
                    <a:pt x="1827644" y="715657"/>
                  </a:lnTo>
                  <a:lnTo>
                    <a:pt x="1825625" y="716038"/>
                  </a:lnTo>
                  <a:lnTo>
                    <a:pt x="1823605" y="716407"/>
                  </a:lnTo>
                  <a:lnTo>
                    <a:pt x="1821573" y="716788"/>
                  </a:lnTo>
                  <a:lnTo>
                    <a:pt x="1819554" y="717156"/>
                  </a:lnTo>
                  <a:lnTo>
                    <a:pt x="1817522" y="717524"/>
                  </a:lnTo>
                  <a:lnTo>
                    <a:pt x="1815503" y="717892"/>
                  </a:lnTo>
                  <a:lnTo>
                    <a:pt x="1813471" y="718261"/>
                  </a:lnTo>
                  <a:lnTo>
                    <a:pt x="1811451" y="718629"/>
                  </a:lnTo>
                  <a:lnTo>
                    <a:pt x="1809419" y="718997"/>
                  </a:lnTo>
                  <a:lnTo>
                    <a:pt x="1807387" y="719353"/>
                  </a:lnTo>
                  <a:lnTo>
                    <a:pt x="1805355" y="719721"/>
                  </a:lnTo>
                  <a:lnTo>
                    <a:pt x="1803323" y="720077"/>
                  </a:lnTo>
                  <a:lnTo>
                    <a:pt x="1801291" y="720432"/>
                  </a:lnTo>
                  <a:lnTo>
                    <a:pt x="1799259" y="720788"/>
                  </a:lnTo>
                  <a:lnTo>
                    <a:pt x="1797227" y="721144"/>
                  </a:lnTo>
                  <a:lnTo>
                    <a:pt x="1795195" y="721487"/>
                  </a:lnTo>
                  <a:lnTo>
                    <a:pt x="1793163" y="721842"/>
                  </a:lnTo>
                  <a:lnTo>
                    <a:pt x="1791119" y="722185"/>
                  </a:lnTo>
                  <a:lnTo>
                    <a:pt x="1789087" y="722541"/>
                  </a:lnTo>
                  <a:lnTo>
                    <a:pt x="1787055" y="722884"/>
                  </a:lnTo>
                  <a:lnTo>
                    <a:pt x="1785010" y="723226"/>
                  </a:lnTo>
                  <a:lnTo>
                    <a:pt x="1782978" y="723557"/>
                  </a:lnTo>
                  <a:lnTo>
                    <a:pt x="1780933" y="723900"/>
                  </a:lnTo>
                  <a:lnTo>
                    <a:pt x="1778901" y="724242"/>
                  </a:lnTo>
                  <a:lnTo>
                    <a:pt x="1776857" y="724573"/>
                  </a:lnTo>
                  <a:lnTo>
                    <a:pt x="1774812" y="724903"/>
                  </a:lnTo>
                  <a:lnTo>
                    <a:pt x="1772780" y="725233"/>
                  </a:lnTo>
                  <a:lnTo>
                    <a:pt x="1770735" y="725563"/>
                  </a:lnTo>
                  <a:lnTo>
                    <a:pt x="1768690" y="725893"/>
                  </a:lnTo>
                  <a:lnTo>
                    <a:pt x="1766646" y="726224"/>
                  </a:lnTo>
                  <a:lnTo>
                    <a:pt x="1764601" y="726541"/>
                  </a:lnTo>
                  <a:lnTo>
                    <a:pt x="1762556" y="726871"/>
                  </a:lnTo>
                  <a:lnTo>
                    <a:pt x="1760512" y="727189"/>
                  </a:lnTo>
                  <a:lnTo>
                    <a:pt x="1758467" y="727506"/>
                  </a:lnTo>
                  <a:lnTo>
                    <a:pt x="1756422" y="727824"/>
                  </a:lnTo>
                  <a:lnTo>
                    <a:pt x="1754377" y="728141"/>
                  </a:lnTo>
                  <a:lnTo>
                    <a:pt x="1752320" y="728459"/>
                  </a:lnTo>
                  <a:lnTo>
                    <a:pt x="1750275" y="728764"/>
                  </a:lnTo>
                  <a:lnTo>
                    <a:pt x="1748231" y="729081"/>
                  </a:lnTo>
                  <a:lnTo>
                    <a:pt x="1746173" y="729386"/>
                  </a:lnTo>
                  <a:lnTo>
                    <a:pt x="1744129" y="729691"/>
                  </a:lnTo>
                  <a:lnTo>
                    <a:pt x="1742071" y="729996"/>
                  </a:lnTo>
                  <a:lnTo>
                    <a:pt x="1740027" y="730300"/>
                  </a:lnTo>
                  <a:lnTo>
                    <a:pt x="1737969" y="730592"/>
                  </a:lnTo>
                  <a:lnTo>
                    <a:pt x="1735912" y="730897"/>
                  </a:lnTo>
                  <a:lnTo>
                    <a:pt x="1733867" y="731189"/>
                  </a:lnTo>
                  <a:lnTo>
                    <a:pt x="1731810" y="731494"/>
                  </a:lnTo>
                  <a:lnTo>
                    <a:pt x="1729752" y="731786"/>
                  </a:lnTo>
                  <a:lnTo>
                    <a:pt x="1727695" y="732078"/>
                  </a:lnTo>
                  <a:lnTo>
                    <a:pt x="1725637" y="732358"/>
                  </a:lnTo>
                  <a:lnTo>
                    <a:pt x="1723580" y="732650"/>
                  </a:lnTo>
                  <a:lnTo>
                    <a:pt x="1721535" y="732942"/>
                  </a:lnTo>
                  <a:lnTo>
                    <a:pt x="1719465" y="733221"/>
                  </a:lnTo>
                  <a:lnTo>
                    <a:pt x="1717408" y="733501"/>
                  </a:lnTo>
                  <a:lnTo>
                    <a:pt x="1715350" y="733780"/>
                  </a:lnTo>
                  <a:lnTo>
                    <a:pt x="1713293" y="734060"/>
                  </a:lnTo>
                  <a:lnTo>
                    <a:pt x="1711236" y="734339"/>
                  </a:lnTo>
                  <a:lnTo>
                    <a:pt x="1709178" y="734618"/>
                  </a:lnTo>
                  <a:lnTo>
                    <a:pt x="1707121" y="734885"/>
                  </a:lnTo>
                  <a:lnTo>
                    <a:pt x="1705051" y="735152"/>
                  </a:lnTo>
                  <a:lnTo>
                    <a:pt x="1702993" y="735431"/>
                  </a:lnTo>
                  <a:lnTo>
                    <a:pt x="1700923" y="735698"/>
                  </a:lnTo>
                  <a:lnTo>
                    <a:pt x="1698866" y="735965"/>
                  </a:lnTo>
                  <a:lnTo>
                    <a:pt x="1696796" y="736219"/>
                  </a:lnTo>
                  <a:lnTo>
                    <a:pt x="1694738" y="736485"/>
                  </a:lnTo>
                  <a:lnTo>
                    <a:pt x="1692668" y="736739"/>
                  </a:lnTo>
                  <a:lnTo>
                    <a:pt x="1690611" y="737006"/>
                  </a:lnTo>
                  <a:lnTo>
                    <a:pt x="1688541" y="737260"/>
                  </a:lnTo>
                  <a:lnTo>
                    <a:pt x="1686471" y="737514"/>
                  </a:lnTo>
                  <a:lnTo>
                    <a:pt x="1684413" y="737768"/>
                  </a:lnTo>
                  <a:lnTo>
                    <a:pt x="1682343" y="738009"/>
                  </a:lnTo>
                  <a:lnTo>
                    <a:pt x="1680273" y="738263"/>
                  </a:lnTo>
                  <a:lnTo>
                    <a:pt x="1678203" y="738505"/>
                  </a:lnTo>
                  <a:lnTo>
                    <a:pt x="1676133" y="738759"/>
                  </a:lnTo>
                  <a:lnTo>
                    <a:pt x="1674063" y="739000"/>
                  </a:lnTo>
                  <a:lnTo>
                    <a:pt x="1671993" y="739241"/>
                  </a:lnTo>
                  <a:lnTo>
                    <a:pt x="1669923" y="739470"/>
                  </a:lnTo>
                  <a:lnTo>
                    <a:pt x="1667865" y="739711"/>
                  </a:lnTo>
                  <a:lnTo>
                    <a:pt x="1665782" y="739952"/>
                  </a:lnTo>
                  <a:lnTo>
                    <a:pt x="1663712" y="740181"/>
                  </a:lnTo>
                  <a:lnTo>
                    <a:pt x="1661642" y="740410"/>
                  </a:lnTo>
                  <a:lnTo>
                    <a:pt x="1659572" y="740638"/>
                  </a:lnTo>
                  <a:lnTo>
                    <a:pt x="1657502" y="740867"/>
                  </a:lnTo>
                  <a:lnTo>
                    <a:pt x="1655432" y="741095"/>
                  </a:lnTo>
                  <a:lnTo>
                    <a:pt x="1653349" y="741311"/>
                  </a:lnTo>
                  <a:lnTo>
                    <a:pt x="1651279" y="741540"/>
                  </a:lnTo>
                  <a:lnTo>
                    <a:pt x="1649209" y="741756"/>
                  </a:lnTo>
                  <a:lnTo>
                    <a:pt x="1647126" y="741972"/>
                  </a:lnTo>
                  <a:lnTo>
                    <a:pt x="1645056" y="742188"/>
                  </a:lnTo>
                  <a:lnTo>
                    <a:pt x="1642973" y="742403"/>
                  </a:lnTo>
                  <a:lnTo>
                    <a:pt x="1640903" y="742619"/>
                  </a:lnTo>
                  <a:lnTo>
                    <a:pt x="1638820" y="742823"/>
                  </a:lnTo>
                  <a:lnTo>
                    <a:pt x="1636750" y="743038"/>
                  </a:lnTo>
                  <a:lnTo>
                    <a:pt x="1634667" y="743242"/>
                  </a:lnTo>
                  <a:lnTo>
                    <a:pt x="1632597" y="743445"/>
                  </a:lnTo>
                  <a:lnTo>
                    <a:pt x="1630514" y="743648"/>
                  </a:lnTo>
                  <a:lnTo>
                    <a:pt x="1628432" y="743851"/>
                  </a:lnTo>
                  <a:lnTo>
                    <a:pt x="1626362" y="744042"/>
                  </a:lnTo>
                  <a:lnTo>
                    <a:pt x="1624279" y="744245"/>
                  </a:lnTo>
                  <a:lnTo>
                    <a:pt x="1622196" y="744435"/>
                  </a:lnTo>
                  <a:lnTo>
                    <a:pt x="1620113" y="744626"/>
                  </a:lnTo>
                  <a:lnTo>
                    <a:pt x="1618030" y="744816"/>
                  </a:lnTo>
                  <a:lnTo>
                    <a:pt x="1615960" y="745007"/>
                  </a:lnTo>
                  <a:lnTo>
                    <a:pt x="1613877" y="745197"/>
                  </a:lnTo>
                  <a:lnTo>
                    <a:pt x="1611795" y="745375"/>
                  </a:lnTo>
                  <a:lnTo>
                    <a:pt x="1609712" y="745566"/>
                  </a:lnTo>
                  <a:lnTo>
                    <a:pt x="1607629" y="745744"/>
                  </a:lnTo>
                  <a:lnTo>
                    <a:pt x="1605546" y="745921"/>
                  </a:lnTo>
                  <a:lnTo>
                    <a:pt x="1603463" y="746099"/>
                  </a:lnTo>
                  <a:lnTo>
                    <a:pt x="1601381" y="746277"/>
                  </a:lnTo>
                  <a:lnTo>
                    <a:pt x="1599298" y="746442"/>
                  </a:lnTo>
                  <a:lnTo>
                    <a:pt x="1597215" y="746620"/>
                  </a:lnTo>
                  <a:lnTo>
                    <a:pt x="1595132" y="746785"/>
                  </a:lnTo>
                  <a:lnTo>
                    <a:pt x="1593037" y="746950"/>
                  </a:lnTo>
                  <a:lnTo>
                    <a:pt x="1590954" y="747115"/>
                  </a:lnTo>
                  <a:lnTo>
                    <a:pt x="1588871" y="747280"/>
                  </a:lnTo>
                  <a:lnTo>
                    <a:pt x="1586788" y="747445"/>
                  </a:lnTo>
                  <a:lnTo>
                    <a:pt x="1584706" y="747598"/>
                  </a:lnTo>
                  <a:lnTo>
                    <a:pt x="1582610" y="747750"/>
                  </a:lnTo>
                  <a:lnTo>
                    <a:pt x="1580527" y="747915"/>
                  </a:lnTo>
                  <a:lnTo>
                    <a:pt x="1578444" y="748068"/>
                  </a:lnTo>
                  <a:lnTo>
                    <a:pt x="1576349" y="748220"/>
                  </a:lnTo>
                  <a:lnTo>
                    <a:pt x="1574266" y="748360"/>
                  </a:lnTo>
                  <a:lnTo>
                    <a:pt x="1572183" y="748512"/>
                  </a:lnTo>
                  <a:lnTo>
                    <a:pt x="1570088" y="748652"/>
                  </a:lnTo>
                  <a:lnTo>
                    <a:pt x="1568005" y="748792"/>
                  </a:lnTo>
                  <a:lnTo>
                    <a:pt x="1565910" y="748944"/>
                  </a:lnTo>
                  <a:lnTo>
                    <a:pt x="1563827" y="749071"/>
                  </a:lnTo>
                  <a:lnTo>
                    <a:pt x="1561731" y="749211"/>
                  </a:lnTo>
                  <a:lnTo>
                    <a:pt x="1559648" y="749350"/>
                  </a:lnTo>
                  <a:lnTo>
                    <a:pt x="1557553" y="749477"/>
                  </a:lnTo>
                  <a:lnTo>
                    <a:pt x="1555470" y="749617"/>
                  </a:lnTo>
                  <a:lnTo>
                    <a:pt x="1553375" y="749744"/>
                  </a:lnTo>
                  <a:lnTo>
                    <a:pt x="1551292" y="749871"/>
                  </a:lnTo>
                  <a:lnTo>
                    <a:pt x="1549196" y="749985"/>
                  </a:lnTo>
                  <a:lnTo>
                    <a:pt x="1547101" y="750112"/>
                  </a:lnTo>
                  <a:lnTo>
                    <a:pt x="1545018" y="750239"/>
                  </a:lnTo>
                  <a:lnTo>
                    <a:pt x="1542923" y="750354"/>
                  </a:lnTo>
                  <a:lnTo>
                    <a:pt x="1540827" y="750468"/>
                  </a:lnTo>
                  <a:lnTo>
                    <a:pt x="1538744" y="750582"/>
                  </a:lnTo>
                  <a:lnTo>
                    <a:pt x="1536649" y="750697"/>
                  </a:lnTo>
                  <a:lnTo>
                    <a:pt x="1534553" y="750811"/>
                  </a:lnTo>
                  <a:lnTo>
                    <a:pt x="1532458" y="750912"/>
                  </a:lnTo>
                  <a:lnTo>
                    <a:pt x="1530375" y="751014"/>
                  </a:lnTo>
                  <a:lnTo>
                    <a:pt x="1528279" y="751128"/>
                  </a:lnTo>
                  <a:lnTo>
                    <a:pt x="1526184" y="751230"/>
                  </a:lnTo>
                  <a:lnTo>
                    <a:pt x="1524088" y="751332"/>
                  </a:lnTo>
                  <a:lnTo>
                    <a:pt x="1521993" y="751420"/>
                  </a:lnTo>
                  <a:lnTo>
                    <a:pt x="1519910" y="751522"/>
                  </a:lnTo>
                  <a:lnTo>
                    <a:pt x="1517815" y="751611"/>
                  </a:lnTo>
                  <a:lnTo>
                    <a:pt x="1515719" y="751713"/>
                  </a:lnTo>
                  <a:lnTo>
                    <a:pt x="1513624" y="751801"/>
                  </a:lnTo>
                  <a:lnTo>
                    <a:pt x="1511528" y="751878"/>
                  </a:lnTo>
                  <a:lnTo>
                    <a:pt x="1509433" y="751967"/>
                  </a:lnTo>
                  <a:lnTo>
                    <a:pt x="1507337" y="752055"/>
                  </a:lnTo>
                  <a:lnTo>
                    <a:pt x="1505242" y="752132"/>
                  </a:lnTo>
                  <a:lnTo>
                    <a:pt x="1503146" y="752208"/>
                  </a:lnTo>
                  <a:lnTo>
                    <a:pt x="1501051" y="752297"/>
                  </a:lnTo>
                  <a:lnTo>
                    <a:pt x="1498955" y="752360"/>
                  </a:lnTo>
                  <a:lnTo>
                    <a:pt x="1496860" y="752436"/>
                  </a:lnTo>
                  <a:lnTo>
                    <a:pt x="1494764" y="752513"/>
                  </a:lnTo>
                  <a:lnTo>
                    <a:pt x="1492669" y="752576"/>
                  </a:lnTo>
                  <a:lnTo>
                    <a:pt x="1490573" y="752652"/>
                  </a:lnTo>
                  <a:lnTo>
                    <a:pt x="1488478" y="752716"/>
                  </a:lnTo>
                  <a:lnTo>
                    <a:pt x="1486382" y="752779"/>
                  </a:lnTo>
                  <a:lnTo>
                    <a:pt x="1484287" y="752830"/>
                  </a:lnTo>
                  <a:lnTo>
                    <a:pt x="1482191" y="752894"/>
                  </a:lnTo>
                  <a:lnTo>
                    <a:pt x="1480096" y="752944"/>
                  </a:lnTo>
                  <a:lnTo>
                    <a:pt x="1478000" y="753008"/>
                  </a:lnTo>
                  <a:lnTo>
                    <a:pt x="1475905" y="753059"/>
                  </a:lnTo>
                  <a:lnTo>
                    <a:pt x="1473809" y="753110"/>
                  </a:lnTo>
                  <a:lnTo>
                    <a:pt x="1471714" y="753148"/>
                  </a:lnTo>
                  <a:lnTo>
                    <a:pt x="1469618" y="753198"/>
                  </a:lnTo>
                  <a:lnTo>
                    <a:pt x="1467523" y="753249"/>
                  </a:lnTo>
                  <a:lnTo>
                    <a:pt x="1465427" y="753287"/>
                  </a:lnTo>
                  <a:lnTo>
                    <a:pt x="1463319" y="753325"/>
                  </a:lnTo>
                  <a:lnTo>
                    <a:pt x="1461223" y="753364"/>
                  </a:lnTo>
                  <a:lnTo>
                    <a:pt x="1459128" y="753402"/>
                  </a:lnTo>
                  <a:lnTo>
                    <a:pt x="1457032" y="753427"/>
                  </a:lnTo>
                  <a:lnTo>
                    <a:pt x="1454937" y="753465"/>
                  </a:lnTo>
                  <a:lnTo>
                    <a:pt x="1452841" y="753491"/>
                  </a:lnTo>
                  <a:lnTo>
                    <a:pt x="1450746" y="753516"/>
                  </a:lnTo>
                  <a:lnTo>
                    <a:pt x="1448638" y="753541"/>
                  </a:lnTo>
                  <a:lnTo>
                    <a:pt x="1446542" y="753567"/>
                  </a:lnTo>
                  <a:lnTo>
                    <a:pt x="1444447" y="753579"/>
                  </a:lnTo>
                  <a:lnTo>
                    <a:pt x="1442351" y="753605"/>
                  </a:lnTo>
                  <a:lnTo>
                    <a:pt x="1440256" y="753618"/>
                  </a:lnTo>
                  <a:lnTo>
                    <a:pt x="1438160" y="753630"/>
                  </a:lnTo>
                  <a:lnTo>
                    <a:pt x="1436065" y="753643"/>
                  </a:lnTo>
                  <a:lnTo>
                    <a:pt x="1433957" y="753656"/>
                  </a:lnTo>
                  <a:lnTo>
                    <a:pt x="1431861" y="753668"/>
                  </a:lnTo>
                  <a:lnTo>
                    <a:pt x="1429766" y="753668"/>
                  </a:lnTo>
                  <a:lnTo>
                    <a:pt x="1419275" y="753668"/>
                  </a:lnTo>
                  <a:lnTo>
                    <a:pt x="1417180" y="753656"/>
                  </a:lnTo>
                  <a:lnTo>
                    <a:pt x="1415084" y="753656"/>
                  </a:lnTo>
                  <a:lnTo>
                    <a:pt x="1412989" y="753643"/>
                  </a:lnTo>
                  <a:lnTo>
                    <a:pt x="1410893" y="753643"/>
                  </a:lnTo>
                  <a:lnTo>
                    <a:pt x="1408785" y="753630"/>
                  </a:lnTo>
                  <a:lnTo>
                    <a:pt x="1406690" y="753618"/>
                  </a:lnTo>
                  <a:lnTo>
                    <a:pt x="1404594" y="753605"/>
                  </a:lnTo>
                  <a:lnTo>
                    <a:pt x="1402499" y="753592"/>
                  </a:lnTo>
                  <a:lnTo>
                    <a:pt x="1400403" y="753579"/>
                  </a:lnTo>
                  <a:lnTo>
                    <a:pt x="1398308" y="753567"/>
                  </a:lnTo>
                  <a:lnTo>
                    <a:pt x="1396199" y="753541"/>
                  </a:lnTo>
                  <a:lnTo>
                    <a:pt x="1394104" y="753529"/>
                  </a:lnTo>
                  <a:lnTo>
                    <a:pt x="1392008" y="753503"/>
                  </a:lnTo>
                  <a:lnTo>
                    <a:pt x="1389913" y="753491"/>
                  </a:lnTo>
                  <a:lnTo>
                    <a:pt x="1387817" y="753465"/>
                  </a:lnTo>
                  <a:lnTo>
                    <a:pt x="1385722" y="753440"/>
                  </a:lnTo>
                  <a:lnTo>
                    <a:pt x="1383626" y="753414"/>
                  </a:lnTo>
                  <a:lnTo>
                    <a:pt x="1381531" y="753389"/>
                  </a:lnTo>
                  <a:lnTo>
                    <a:pt x="1379423" y="753364"/>
                  </a:lnTo>
                  <a:lnTo>
                    <a:pt x="1377327" y="753338"/>
                  </a:lnTo>
                  <a:lnTo>
                    <a:pt x="1375232" y="753300"/>
                  </a:lnTo>
                  <a:lnTo>
                    <a:pt x="1373136" y="753275"/>
                  </a:lnTo>
                  <a:lnTo>
                    <a:pt x="1371041" y="753237"/>
                  </a:lnTo>
                  <a:lnTo>
                    <a:pt x="1368945" y="753198"/>
                  </a:lnTo>
                  <a:lnTo>
                    <a:pt x="1366850" y="753173"/>
                  </a:lnTo>
                  <a:lnTo>
                    <a:pt x="1364754" y="753135"/>
                  </a:lnTo>
                  <a:lnTo>
                    <a:pt x="1362659" y="753097"/>
                  </a:lnTo>
                  <a:lnTo>
                    <a:pt x="1360563" y="753059"/>
                  </a:lnTo>
                  <a:lnTo>
                    <a:pt x="1358468" y="753021"/>
                  </a:lnTo>
                  <a:lnTo>
                    <a:pt x="1356372" y="752970"/>
                  </a:lnTo>
                  <a:lnTo>
                    <a:pt x="1354277" y="752932"/>
                  </a:lnTo>
                  <a:lnTo>
                    <a:pt x="1352181" y="752894"/>
                  </a:lnTo>
                  <a:lnTo>
                    <a:pt x="1350086" y="752843"/>
                  </a:lnTo>
                  <a:lnTo>
                    <a:pt x="1347990" y="752792"/>
                  </a:lnTo>
                  <a:lnTo>
                    <a:pt x="1345895" y="752754"/>
                  </a:lnTo>
                  <a:lnTo>
                    <a:pt x="1343799" y="752703"/>
                  </a:lnTo>
                  <a:lnTo>
                    <a:pt x="1341704" y="752652"/>
                  </a:lnTo>
                  <a:lnTo>
                    <a:pt x="1339608" y="752602"/>
                  </a:lnTo>
                  <a:lnTo>
                    <a:pt x="1337513" y="752551"/>
                  </a:lnTo>
                  <a:lnTo>
                    <a:pt x="1335417" y="752487"/>
                  </a:lnTo>
                  <a:lnTo>
                    <a:pt x="1333334" y="752436"/>
                  </a:lnTo>
                  <a:lnTo>
                    <a:pt x="1331239" y="752386"/>
                  </a:lnTo>
                  <a:lnTo>
                    <a:pt x="1329143" y="752322"/>
                  </a:lnTo>
                  <a:lnTo>
                    <a:pt x="1327048" y="752259"/>
                  </a:lnTo>
                  <a:lnTo>
                    <a:pt x="1324952" y="752208"/>
                  </a:lnTo>
                  <a:lnTo>
                    <a:pt x="1322857" y="752144"/>
                  </a:lnTo>
                  <a:lnTo>
                    <a:pt x="1320774" y="752081"/>
                  </a:lnTo>
                  <a:lnTo>
                    <a:pt x="1318679" y="752017"/>
                  </a:lnTo>
                  <a:lnTo>
                    <a:pt x="1316583" y="751954"/>
                  </a:lnTo>
                  <a:lnTo>
                    <a:pt x="1314488" y="751890"/>
                  </a:lnTo>
                  <a:lnTo>
                    <a:pt x="1312405" y="751814"/>
                  </a:lnTo>
                  <a:lnTo>
                    <a:pt x="1310309" y="751751"/>
                  </a:lnTo>
                  <a:lnTo>
                    <a:pt x="1308214" y="751674"/>
                  </a:lnTo>
                  <a:lnTo>
                    <a:pt x="1306131" y="751611"/>
                  </a:lnTo>
                  <a:lnTo>
                    <a:pt x="1304036" y="751535"/>
                  </a:lnTo>
                  <a:lnTo>
                    <a:pt x="1301940" y="751459"/>
                  </a:lnTo>
                  <a:lnTo>
                    <a:pt x="1299857" y="751382"/>
                  </a:lnTo>
                  <a:lnTo>
                    <a:pt x="1297762" y="751319"/>
                  </a:lnTo>
                  <a:lnTo>
                    <a:pt x="1295679" y="751230"/>
                  </a:lnTo>
                  <a:lnTo>
                    <a:pt x="1293583" y="751154"/>
                  </a:lnTo>
                  <a:lnTo>
                    <a:pt x="1291501" y="751078"/>
                  </a:lnTo>
                  <a:lnTo>
                    <a:pt x="1289405" y="751001"/>
                  </a:lnTo>
                  <a:lnTo>
                    <a:pt x="1287310" y="750912"/>
                  </a:lnTo>
                  <a:lnTo>
                    <a:pt x="1285227" y="750836"/>
                  </a:lnTo>
                  <a:lnTo>
                    <a:pt x="1283144" y="750747"/>
                  </a:lnTo>
                  <a:lnTo>
                    <a:pt x="1281049" y="750658"/>
                  </a:lnTo>
                  <a:lnTo>
                    <a:pt x="1278966" y="750570"/>
                  </a:lnTo>
                  <a:lnTo>
                    <a:pt x="1276870" y="750481"/>
                  </a:lnTo>
                  <a:lnTo>
                    <a:pt x="1274787" y="750392"/>
                  </a:lnTo>
                  <a:lnTo>
                    <a:pt x="1272705" y="750303"/>
                  </a:lnTo>
                  <a:lnTo>
                    <a:pt x="1270609" y="750214"/>
                  </a:lnTo>
                  <a:lnTo>
                    <a:pt x="1268526" y="750125"/>
                  </a:lnTo>
                  <a:lnTo>
                    <a:pt x="1266444" y="750023"/>
                  </a:lnTo>
                  <a:lnTo>
                    <a:pt x="1264348" y="749935"/>
                  </a:lnTo>
                  <a:lnTo>
                    <a:pt x="1262265" y="749833"/>
                  </a:lnTo>
                  <a:lnTo>
                    <a:pt x="1260182" y="749744"/>
                  </a:lnTo>
                  <a:lnTo>
                    <a:pt x="1258100" y="749642"/>
                  </a:lnTo>
                  <a:lnTo>
                    <a:pt x="1256017" y="749541"/>
                  </a:lnTo>
                  <a:lnTo>
                    <a:pt x="1253934" y="749439"/>
                  </a:lnTo>
                  <a:lnTo>
                    <a:pt x="1251851" y="749338"/>
                  </a:lnTo>
                  <a:lnTo>
                    <a:pt x="1249756" y="749236"/>
                  </a:lnTo>
                  <a:lnTo>
                    <a:pt x="1247673" y="749122"/>
                  </a:lnTo>
                  <a:lnTo>
                    <a:pt x="1245590" y="749020"/>
                  </a:lnTo>
                  <a:lnTo>
                    <a:pt x="1243507" y="748919"/>
                  </a:lnTo>
                  <a:lnTo>
                    <a:pt x="1241425" y="748804"/>
                  </a:lnTo>
                  <a:lnTo>
                    <a:pt x="1239342" y="748703"/>
                  </a:lnTo>
                  <a:lnTo>
                    <a:pt x="1237272" y="748588"/>
                  </a:lnTo>
                  <a:lnTo>
                    <a:pt x="1235189" y="748474"/>
                  </a:lnTo>
                  <a:lnTo>
                    <a:pt x="1233106" y="748360"/>
                  </a:lnTo>
                  <a:lnTo>
                    <a:pt x="1231023" y="748245"/>
                  </a:lnTo>
                  <a:lnTo>
                    <a:pt x="1228940" y="748131"/>
                  </a:lnTo>
                  <a:lnTo>
                    <a:pt x="1226858" y="748017"/>
                  </a:lnTo>
                  <a:lnTo>
                    <a:pt x="1224788" y="747903"/>
                  </a:lnTo>
                  <a:lnTo>
                    <a:pt x="1222705" y="747776"/>
                  </a:lnTo>
                  <a:lnTo>
                    <a:pt x="1220622" y="747661"/>
                  </a:lnTo>
                  <a:lnTo>
                    <a:pt x="1218552" y="747534"/>
                  </a:lnTo>
                  <a:lnTo>
                    <a:pt x="1216469" y="747420"/>
                  </a:lnTo>
                  <a:lnTo>
                    <a:pt x="1214399" y="747293"/>
                  </a:lnTo>
                  <a:lnTo>
                    <a:pt x="1212316" y="747166"/>
                  </a:lnTo>
                  <a:lnTo>
                    <a:pt x="1210233" y="747039"/>
                  </a:lnTo>
                  <a:lnTo>
                    <a:pt x="1208163" y="746912"/>
                  </a:lnTo>
                  <a:lnTo>
                    <a:pt x="1206093" y="746785"/>
                  </a:lnTo>
                  <a:lnTo>
                    <a:pt x="1204010" y="746658"/>
                  </a:lnTo>
                  <a:lnTo>
                    <a:pt x="1201940" y="746518"/>
                  </a:lnTo>
                  <a:lnTo>
                    <a:pt x="1199857" y="746391"/>
                  </a:lnTo>
                  <a:lnTo>
                    <a:pt x="1197787" y="746264"/>
                  </a:lnTo>
                  <a:lnTo>
                    <a:pt x="1195717" y="746125"/>
                  </a:lnTo>
                  <a:lnTo>
                    <a:pt x="1193647" y="745985"/>
                  </a:lnTo>
                  <a:lnTo>
                    <a:pt x="1191564" y="745858"/>
                  </a:lnTo>
                  <a:lnTo>
                    <a:pt x="1189494" y="745718"/>
                  </a:lnTo>
                  <a:lnTo>
                    <a:pt x="1187424" y="745578"/>
                  </a:lnTo>
                  <a:lnTo>
                    <a:pt x="1185354" y="745439"/>
                  </a:lnTo>
                  <a:lnTo>
                    <a:pt x="1183284" y="745299"/>
                  </a:lnTo>
                  <a:lnTo>
                    <a:pt x="1181214" y="745159"/>
                  </a:lnTo>
                  <a:lnTo>
                    <a:pt x="1179144" y="745007"/>
                  </a:lnTo>
                  <a:lnTo>
                    <a:pt x="1177074" y="744867"/>
                  </a:lnTo>
                  <a:lnTo>
                    <a:pt x="1175004" y="744715"/>
                  </a:lnTo>
                  <a:lnTo>
                    <a:pt x="1172933" y="744575"/>
                  </a:lnTo>
                  <a:lnTo>
                    <a:pt x="1170863" y="744423"/>
                  </a:lnTo>
                  <a:lnTo>
                    <a:pt x="1168793" y="744283"/>
                  </a:lnTo>
                  <a:lnTo>
                    <a:pt x="1166736" y="744131"/>
                  </a:lnTo>
                  <a:lnTo>
                    <a:pt x="1164666" y="743978"/>
                  </a:lnTo>
                  <a:lnTo>
                    <a:pt x="1162596" y="743826"/>
                  </a:lnTo>
                  <a:lnTo>
                    <a:pt x="1160538" y="743673"/>
                  </a:lnTo>
                  <a:lnTo>
                    <a:pt x="1158468" y="743521"/>
                  </a:lnTo>
                  <a:lnTo>
                    <a:pt x="1156398" y="743356"/>
                  </a:lnTo>
                  <a:lnTo>
                    <a:pt x="1154341" y="743204"/>
                  </a:lnTo>
                  <a:lnTo>
                    <a:pt x="1152270" y="743038"/>
                  </a:lnTo>
                  <a:lnTo>
                    <a:pt x="1150213" y="742886"/>
                  </a:lnTo>
                  <a:lnTo>
                    <a:pt x="1148156" y="742721"/>
                  </a:lnTo>
                  <a:lnTo>
                    <a:pt x="1146086" y="742569"/>
                  </a:lnTo>
                  <a:lnTo>
                    <a:pt x="1144028" y="742403"/>
                  </a:lnTo>
                  <a:lnTo>
                    <a:pt x="1141971" y="742238"/>
                  </a:lnTo>
                  <a:lnTo>
                    <a:pt x="1139901" y="742073"/>
                  </a:lnTo>
                  <a:lnTo>
                    <a:pt x="1137843" y="741908"/>
                  </a:lnTo>
                  <a:lnTo>
                    <a:pt x="1135786" y="741743"/>
                  </a:lnTo>
                  <a:lnTo>
                    <a:pt x="1133729" y="741565"/>
                  </a:lnTo>
                  <a:lnTo>
                    <a:pt x="1131671" y="741400"/>
                  </a:lnTo>
                  <a:lnTo>
                    <a:pt x="1129614" y="741235"/>
                  </a:lnTo>
                  <a:lnTo>
                    <a:pt x="1127556" y="741057"/>
                  </a:lnTo>
                  <a:lnTo>
                    <a:pt x="1125499" y="740892"/>
                  </a:lnTo>
                  <a:lnTo>
                    <a:pt x="1123442" y="740714"/>
                  </a:lnTo>
                  <a:lnTo>
                    <a:pt x="1121384" y="740537"/>
                  </a:lnTo>
                  <a:lnTo>
                    <a:pt x="1119327" y="740359"/>
                  </a:lnTo>
                  <a:lnTo>
                    <a:pt x="1117282" y="740181"/>
                  </a:lnTo>
                  <a:lnTo>
                    <a:pt x="1115225" y="740003"/>
                  </a:lnTo>
                  <a:lnTo>
                    <a:pt x="1113167" y="739825"/>
                  </a:lnTo>
                  <a:lnTo>
                    <a:pt x="1111123" y="739648"/>
                  </a:lnTo>
                  <a:lnTo>
                    <a:pt x="1109065" y="739470"/>
                  </a:lnTo>
                  <a:lnTo>
                    <a:pt x="1107020" y="739279"/>
                  </a:lnTo>
                  <a:lnTo>
                    <a:pt x="1104963" y="739101"/>
                  </a:lnTo>
                  <a:lnTo>
                    <a:pt x="1102918" y="738911"/>
                  </a:lnTo>
                  <a:lnTo>
                    <a:pt x="1100861" y="738733"/>
                  </a:lnTo>
                  <a:lnTo>
                    <a:pt x="1098816" y="738543"/>
                  </a:lnTo>
                  <a:lnTo>
                    <a:pt x="1096772" y="738352"/>
                  </a:lnTo>
                  <a:lnTo>
                    <a:pt x="1094727" y="738162"/>
                  </a:lnTo>
                  <a:lnTo>
                    <a:pt x="1092669" y="737971"/>
                  </a:lnTo>
                  <a:lnTo>
                    <a:pt x="1090625" y="737781"/>
                  </a:lnTo>
                  <a:lnTo>
                    <a:pt x="1088580" y="737590"/>
                  </a:lnTo>
                  <a:lnTo>
                    <a:pt x="1086535" y="737400"/>
                  </a:lnTo>
                  <a:lnTo>
                    <a:pt x="1084491" y="737196"/>
                  </a:lnTo>
                  <a:lnTo>
                    <a:pt x="1082446" y="737006"/>
                  </a:lnTo>
                  <a:lnTo>
                    <a:pt x="1080414" y="736815"/>
                  </a:lnTo>
                  <a:lnTo>
                    <a:pt x="1078369" y="736612"/>
                  </a:lnTo>
                  <a:lnTo>
                    <a:pt x="1076325" y="736409"/>
                  </a:lnTo>
                  <a:lnTo>
                    <a:pt x="1074280" y="736219"/>
                  </a:lnTo>
                  <a:lnTo>
                    <a:pt x="1072248" y="736015"/>
                  </a:lnTo>
                  <a:lnTo>
                    <a:pt x="1070203" y="735812"/>
                  </a:lnTo>
                  <a:lnTo>
                    <a:pt x="1068171" y="735609"/>
                  </a:lnTo>
                  <a:lnTo>
                    <a:pt x="1066126" y="735406"/>
                  </a:lnTo>
                  <a:lnTo>
                    <a:pt x="1064094" y="735203"/>
                  </a:lnTo>
                  <a:lnTo>
                    <a:pt x="1062050" y="734987"/>
                  </a:lnTo>
                  <a:lnTo>
                    <a:pt x="1060018" y="734783"/>
                  </a:lnTo>
                  <a:lnTo>
                    <a:pt x="1057986" y="734568"/>
                  </a:lnTo>
                  <a:lnTo>
                    <a:pt x="1055941" y="734364"/>
                  </a:lnTo>
                  <a:lnTo>
                    <a:pt x="1053909" y="734148"/>
                  </a:lnTo>
                  <a:lnTo>
                    <a:pt x="1051877" y="733945"/>
                  </a:lnTo>
                  <a:lnTo>
                    <a:pt x="1049845" y="733729"/>
                  </a:lnTo>
                  <a:lnTo>
                    <a:pt x="1047813" y="733513"/>
                  </a:lnTo>
                  <a:lnTo>
                    <a:pt x="1045781" y="733298"/>
                  </a:lnTo>
                  <a:lnTo>
                    <a:pt x="1043749" y="733082"/>
                  </a:lnTo>
                  <a:lnTo>
                    <a:pt x="1041730" y="732866"/>
                  </a:lnTo>
                  <a:lnTo>
                    <a:pt x="1039698" y="732650"/>
                  </a:lnTo>
                  <a:lnTo>
                    <a:pt x="1037666" y="732434"/>
                  </a:lnTo>
                  <a:lnTo>
                    <a:pt x="1035634" y="732205"/>
                  </a:lnTo>
                  <a:lnTo>
                    <a:pt x="1033614" y="731989"/>
                  </a:lnTo>
                  <a:lnTo>
                    <a:pt x="1031582" y="731761"/>
                  </a:lnTo>
                  <a:lnTo>
                    <a:pt x="1029563" y="731545"/>
                  </a:lnTo>
                  <a:lnTo>
                    <a:pt x="1027544" y="731316"/>
                  </a:lnTo>
                  <a:lnTo>
                    <a:pt x="1025512" y="731088"/>
                  </a:lnTo>
                  <a:lnTo>
                    <a:pt x="1023493" y="730859"/>
                  </a:lnTo>
                  <a:lnTo>
                    <a:pt x="1021473" y="730631"/>
                  </a:lnTo>
                  <a:lnTo>
                    <a:pt x="1019454" y="730402"/>
                  </a:lnTo>
                  <a:lnTo>
                    <a:pt x="1017435" y="730173"/>
                  </a:lnTo>
                  <a:lnTo>
                    <a:pt x="1015403" y="729945"/>
                  </a:lnTo>
                  <a:lnTo>
                    <a:pt x="1013396" y="729716"/>
                  </a:lnTo>
                  <a:lnTo>
                    <a:pt x="1011377" y="729488"/>
                  </a:lnTo>
                  <a:lnTo>
                    <a:pt x="1009357" y="729246"/>
                  </a:lnTo>
                  <a:lnTo>
                    <a:pt x="1007338" y="729018"/>
                  </a:lnTo>
                  <a:lnTo>
                    <a:pt x="1005319" y="728776"/>
                  </a:lnTo>
                  <a:lnTo>
                    <a:pt x="1003312" y="728535"/>
                  </a:lnTo>
                  <a:lnTo>
                    <a:pt x="1001293" y="728306"/>
                  </a:lnTo>
                  <a:lnTo>
                    <a:pt x="999286" y="728065"/>
                  </a:lnTo>
                  <a:lnTo>
                    <a:pt x="997267" y="727824"/>
                  </a:lnTo>
                  <a:lnTo>
                    <a:pt x="995260" y="727583"/>
                  </a:lnTo>
                  <a:lnTo>
                    <a:pt x="993241" y="727341"/>
                  </a:lnTo>
                  <a:lnTo>
                    <a:pt x="991235" y="727100"/>
                  </a:lnTo>
                  <a:lnTo>
                    <a:pt x="989228" y="726846"/>
                  </a:lnTo>
                  <a:lnTo>
                    <a:pt x="987221" y="726605"/>
                  </a:lnTo>
                  <a:lnTo>
                    <a:pt x="985215" y="726363"/>
                  </a:lnTo>
                  <a:lnTo>
                    <a:pt x="983208" y="726109"/>
                  </a:lnTo>
                  <a:lnTo>
                    <a:pt x="981201" y="725868"/>
                  </a:lnTo>
                  <a:lnTo>
                    <a:pt x="979195" y="725614"/>
                  </a:lnTo>
                  <a:lnTo>
                    <a:pt x="977188" y="725360"/>
                  </a:lnTo>
                  <a:lnTo>
                    <a:pt x="975182" y="725106"/>
                  </a:lnTo>
                  <a:lnTo>
                    <a:pt x="973188" y="724865"/>
                  </a:lnTo>
                  <a:lnTo>
                    <a:pt x="971181" y="724611"/>
                  </a:lnTo>
                  <a:lnTo>
                    <a:pt x="969187" y="724357"/>
                  </a:lnTo>
                  <a:lnTo>
                    <a:pt x="967181" y="724090"/>
                  </a:lnTo>
                  <a:lnTo>
                    <a:pt x="965187" y="723836"/>
                  </a:lnTo>
                  <a:lnTo>
                    <a:pt x="963193" y="723582"/>
                  </a:lnTo>
                  <a:lnTo>
                    <a:pt x="961186" y="723328"/>
                  </a:lnTo>
                  <a:lnTo>
                    <a:pt x="959192" y="723061"/>
                  </a:lnTo>
                  <a:lnTo>
                    <a:pt x="957199" y="722807"/>
                  </a:lnTo>
                  <a:lnTo>
                    <a:pt x="955205" y="722541"/>
                  </a:lnTo>
                  <a:lnTo>
                    <a:pt x="953211" y="722274"/>
                  </a:lnTo>
                  <a:lnTo>
                    <a:pt x="951217" y="722020"/>
                  </a:lnTo>
                  <a:lnTo>
                    <a:pt x="949223" y="721753"/>
                  </a:lnTo>
                  <a:lnTo>
                    <a:pt x="947242" y="721487"/>
                  </a:lnTo>
                  <a:lnTo>
                    <a:pt x="945248" y="721220"/>
                  </a:lnTo>
                  <a:lnTo>
                    <a:pt x="943267" y="720953"/>
                  </a:lnTo>
                  <a:lnTo>
                    <a:pt x="941273" y="720686"/>
                  </a:lnTo>
                  <a:lnTo>
                    <a:pt x="939292" y="720407"/>
                  </a:lnTo>
                  <a:lnTo>
                    <a:pt x="937298" y="720140"/>
                  </a:lnTo>
                  <a:lnTo>
                    <a:pt x="935316" y="719874"/>
                  </a:lnTo>
                  <a:lnTo>
                    <a:pt x="933335" y="719594"/>
                  </a:lnTo>
                  <a:lnTo>
                    <a:pt x="931354" y="719328"/>
                  </a:lnTo>
                  <a:lnTo>
                    <a:pt x="929373" y="719048"/>
                  </a:lnTo>
                  <a:lnTo>
                    <a:pt x="927392" y="718769"/>
                  </a:lnTo>
                  <a:lnTo>
                    <a:pt x="923429" y="718223"/>
                  </a:lnTo>
                  <a:lnTo>
                    <a:pt x="919467" y="717664"/>
                  </a:lnTo>
                  <a:lnTo>
                    <a:pt x="917498" y="717384"/>
                  </a:lnTo>
                  <a:lnTo>
                    <a:pt x="915517" y="717092"/>
                  </a:lnTo>
                  <a:lnTo>
                    <a:pt x="913549" y="716813"/>
                  </a:lnTo>
                  <a:lnTo>
                    <a:pt x="911567" y="716534"/>
                  </a:lnTo>
                  <a:lnTo>
                    <a:pt x="909599" y="716254"/>
                  </a:lnTo>
                  <a:lnTo>
                    <a:pt x="907630" y="715962"/>
                  </a:lnTo>
                  <a:lnTo>
                    <a:pt x="905662" y="715670"/>
                  </a:lnTo>
                  <a:lnTo>
                    <a:pt x="903693" y="715391"/>
                  </a:lnTo>
                  <a:lnTo>
                    <a:pt x="901725" y="715098"/>
                  </a:lnTo>
                  <a:lnTo>
                    <a:pt x="899756" y="714806"/>
                  </a:lnTo>
                  <a:lnTo>
                    <a:pt x="897788" y="714527"/>
                  </a:lnTo>
                  <a:lnTo>
                    <a:pt x="895819" y="714235"/>
                  </a:lnTo>
                  <a:lnTo>
                    <a:pt x="893864" y="713943"/>
                  </a:lnTo>
                  <a:lnTo>
                    <a:pt x="891895" y="713638"/>
                  </a:lnTo>
                  <a:lnTo>
                    <a:pt x="889939" y="713346"/>
                  </a:lnTo>
                  <a:lnTo>
                    <a:pt x="887971" y="713054"/>
                  </a:lnTo>
                  <a:lnTo>
                    <a:pt x="886015" y="712762"/>
                  </a:lnTo>
                  <a:lnTo>
                    <a:pt x="884059" y="712457"/>
                  </a:lnTo>
                  <a:lnTo>
                    <a:pt x="882103" y="712165"/>
                  </a:lnTo>
                  <a:lnTo>
                    <a:pt x="880148" y="711860"/>
                  </a:lnTo>
                  <a:lnTo>
                    <a:pt x="878192" y="711568"/>
                  </a:lnTo>
                  <a:lnTo>
                    <a:pt x="876236" y="711263"/>
                  </a:lnTo>
                  <a:lnTo>
                    <a:pt x="874280" y="710958"/>
                  </a:lnTo>
                  <a:lnTo>
                    <a:pt x="872324" y="710653"/>
                  </a:lnTo>
                  <a:lnTo>
                    <a:pt x="870369" y="710361"/>
                  </a:lnTo>
                  <a:lnTo>
                    <a:pt x="868426" y="710057"/>
                  </a:lnTo>
                  <a:lnTo>
                    <a:pt x="866470" y="709739"/>
                  </a:lnTo>
                  <a:lnTo>
                    <a:pt x="864527" y="709434"/>
                  </a:lnTo>
                  <a:lnTo>
                    <a:pt x="862583" y="709129"/>
                  </a:lnTo>
                  <a:lnTo>
                    <a:pt x="860640" y="708825"/>
                  </a:lnTo>
                  <a:lnTo>
                    <a:pt x="858685" y="708507"/>
                  </a:lnTo>
                  <a:lnTo>
                    <a:pt x="856742" y="708202"/>
                  </a:lnTo>
                  <a:lnTo>
                    <a:pt x="854798" y="707898"/>
                  </a:lnTo>
                  <a:lnTo>
                    <a:pt x="852868" y="707580"/>
                  </a:lnTo>
                  <a:lnTo>
                    <a:pt x="850925" y="707263"/>
                  </a:lnTo>
                  <a:lnTo>
                    <a:pt x="848982" y="706958"/>
                  </a:lnTo>
                  <a:lnTo>
                    <a:pt x="847039" y="706640"/>
                  </a:lnTo>
                  <a:lnTo>
                    <a:pt x="845108" y="706323"/>
                  </a:lnTo>
                  <a:lnTo>
                    <a:pt x="843178" y="706005"/>
                  </a:lnTo>
                  <a:lnTo>
                    <a:pt x="841235" y="705688"/>
                  </a:lnTo>
                  <a:lnTo>
                    <a:pt x="839304" y="705370"/>
                  </a:lnTo>
                  <a:lnTo>
                    <a:pt x="837374" y="705053"/>
                  </a:lnTo>
                  <a:lnTo>
                    <a:pt x="835444" y="704723"/>
                  </a:lnTo>
                  <a:lnTo>
                    <a:pt x="833513" y="704405"/>
                  </a:lnTo>
                  <a:lnTo>
                    <a:pt x="831583" y="704088"/>
                  </a:lnTo>
                  <a:lnTo>
                    <a:pt x="829652" y="703757"/>
                  </a:lnTo>
                  <a:lnTo>
                    <a:pt x="827722" y="703440"/>
                  </a:lnTo>
                  <a:lnTo>
                    <a:pt x="825804" y="703110"/>
                  </a:lnTo>
                  <a:lnTo>
                    <a:pt x="823874" y="702779"/>
                  </a:lnTo>
                  <a:lnTo>
                    <a:pt x="821956" y="702462"/>
                  </a:lnTo>
                  <a:lnTo>
                    <a:pt x="820038" y="702132"/>
                  </a:lnTo>
                  <a:lnTo>
                    <a:pt x="818108" y="701802"/>
                  </a:lnTo>
                  <a:lnTo>
                    <a:pt x="816190" y="701471"/>
                  </a:lnTo>
                  <a:lnTo>
                    <a:pt x="814273" y="701141"/>
                  </a:lnTo>
                  <a:lnTo>
                    <a:pt x="812355" y="700811"/>
                  </a:lnTo>
                  <a:lnTo>
                    <a:pt x="810437" y="700468"/>
                  </a:lnTo>
                  <a:lnTo>
                    <a:pt x="808532" y="700138"/>
                  </a:lnTo>
                  <a:lnTo>
                    <a:pt x="806615" y="699808"/>
                  </a:lnTo>
                  <a:lnTo>
                    <a:pt x="804697" y="699465"/>
                  </a:lnTo>
                  <a:lnTo>
                    <a:pt x="802792" y="699135"/>
                  </a:lnTo>
                  <a:lnTo>
                    <a:pt x="800887" y="698792"/>
                  </a:lnTo>
                  <a:lnTo>
                    <a:pt x="798969" y="698461"/>
                  </a:lnTo>
                  <a:lnTo>
                    <a:pt x="797064" y="698119"/>
                  </a:lnTo>
                  <a:lnTo>
                    <a:pt x="795159" y="697776"/>
                  </a:lnTo>
                  <a:lnTo>
                    <a:pt x="793254" y="697445"/>
                  </a:lnTo>
                  <a:lnTo>
                    <a:pt x="791349" y="697103"/>
                  </a:lnTo>
                  <a:lnTo>
                    <a:pt x="789444" y="696760"/>
                  </a:lnTo>
                  <a:lnTo>
                    <a:pt x="787552" y="696417"/>
                  </a:lnTo>
                  <a:lnTo>
                    <a:pt x="785647" y="696061"/>
                  </a:lnTo>
                  <a:lnTo>
                    <a:pt x="783755" y="695718"/>
                  </a:lnTo>
                  <a:lnTo>
                    <a:pt x="781850" y="695375"/>
                  </a:lnTo>
                  <a:lnTo>
                    <a:pt x="779957" y="695032"/>
                  </a:lnTo>
                  <a:lnTo>
                    <a:pt x="778065" y="694677"/>
                  </a:lnTo>
                  <a:lnTo>
                    <a:pt x="776173" y="694334"/>
                  </a:lnTo>
                  <a:lnTo>
                    <a:pt x="774280" y="693978"/>
                  </a:lnTo>
                  <a:lnTo>
                    <a:pt x="772388" y="693635"/>
                  </a:lnTo>
                  <a:lnTo>
                    <a:pt x="770496" y="693280"/>
                  </a:lnTo>
                  <a:lnTo>
                    <a:pt x="768604" y="692924"/>
                  </a:lnTo>
                  <a:lnTo>
                    <a:pt x="766724" y="692569"/>
                  </a:lnTo>
                  <a:lnTo>
                    <a:pt x="764832" y="692226"/>
                  </a:lnTo>
                  <a:lnTo>
                    <a:pt x="762952" y="691870"/>
                  </a:lnTo>
                  <a:lnTo>
                    <a:pt x="761072" y="691515"/>
                  </a:lnTo>
                  <a:lnTo>
                    <a:pt x="759180" y="691146"/>
                  </a:lnTo>
                  <a:lnTo>
                    <a:pt x="757301" y="690791"/>
                  </a:lnTo>
                  <a:lnTo>
                    <a:pt x="755421" y="690435"/>
                  </a:lnTo>
                  <a:lnTo>
                    <a:pt x="753554" y="690079"/>
                  </a:lnTo>
                  <a:lnTo>
                    <a:pt x="751674" y="689711"/>
                  </a:lnTo>
                  <a:lnTo>
                    <a:pt x="749795" y="689356"/>
                  </a:lnTo>
                  <a:lnTo>
                    <a:pt x="747928" y="688987"/>
                  </a:lnTo>
                  <a:lnTo>
                    <a:pt x="746048" y="688632"/>
                  </a:lnTo>
                  <a:lnTo>
                    <a:pt x="744181" y="688263"/>
                  </a:lnTo>
                  <a:lnTo>
                    <a:pt x="742302" y="687895"/>
                  </a:lnTo>
                  <a:lnTo>
                    <a:pt x="740435" y="687539"/>
                  </a:lnTo>
                  <a:lnTo>
                    <a:pt x="738568" y="687171"/>
                  </a:lnTo>
                  <a:lnTo>
                    <a:pt x="736714" y="686803"/>
                  </a:lnTo>
                  <a:lnTo>
                    <a:pt x="734847" y="686435"/>
                  </a:lnTo>
                  <a:lnTo>
                    <a:pt x="732980" y="686066"/>
                  </a:lnTo>
                  <a:lnTo>
                    <a:pt x="731113" y="685698"/>
                  </a:lnTo>
                  <a:lnTo>
                    <a:pt x="729259" y="685330"/>
                  </a:lnTo>
                  <a:lnTo>
                    <a:pt x="727405" y="684949"/>
                  </a:lnTo>
                  <a:lnTo>
                    <a:pt x="725538" y="684580"/>
                  </a:lnTo>
                  <a:lnTo>
                    <a:pt x="723684" y="684212"/>
                  </a:lnTo>
                  <a:lnTo>
                    <a:pt x="721829" y="683831"/>
                  </a:lnTo>
                  <a:lnTo>
                    <a:pt x="719975" y="683463"/>
                  </a:lnTo>
                  <a:lnTo>
                    <a:pt x="718121" y="683082"/>
                  </a:lnTo>
                  <a:lnTo>
                    <a:pt x="716280" y="682701"/>
                  </a:lnTo>
                  <a:lnTo>
                    <a:pt x="714425" y="682332"/>
                  </a:lnTo>
                  <a:lnTo>
                    <a:pt x="712584" y="681951"/>
                  </a:lnTo>
                  <a:lnTo>
                    <a:pt x="710730" y="681570"/>
                  </a:lnTo>
                  <a:lnTo>
                    <a:pt x="708888" y="681189"/>
                  </a:lnTo>
                  <a:lnTo>
                    <a:pt x="707047" y="680808"/>
                  </a:lnTo>
                  <a:lnTo>
                    <a:pt x="705205" y="680427"/>
                  </a:lnTo>
                  <a:lnTo>
                    <a:pt x="703364" y="680046"/>
                  </a:lnTo>
                  <a:lnTo>
                    <a:pt x="701522" y="679665"/>
                  </a:lnTo>
                  <a:lnTo>
                    <a:pt x="699681" y="679272"/>
                  </a:lnTo>
                  <a:lnTo>
                    <a:pt x="697852" y="678891"/>
                  </a:lnTo>
                  <a:lnTo>
                    <a:pt x="696010" y="678510"/>
                  </a:lnTo>
                  <a:lnTo>
                    <a:pt x="694182" y="678116"/>
                  </a:lnTo>
                  <a:lnTo>
                    <a:pt x="692353" y="677735"/>
                  </a:lnTo>
                  <a:lnTo>
                    <a:pt x="690524" y="677341"/>
                  </a:lnTo>
                  <a:lnTo>
                    <a:pt x="688695" y="676948"/>
                  </a:lnTo>
                  <a:lnTo>
                    <a:pt x="686866" y="676567"/>
                  </a:lnTo>
                  <a:lnTo>
                    <a:pt x="685038" y="676173"/>
                  </a:lnTo>
                  <a:lnTo>
                    <a:pt x="683209" y="675779"/>
                  </a:lnTo>
                  <a:lnTo>
                    <a:pt x="681393" y="675386"/>
                  </a:lnTo>
                  <a:lnTo>
                    <a:pt x="679564" y="674992"/>
                  </a:lnTo>
                  <a:lnTo>
                    <a:pt x="677748" y="674598"/>
                  </a:lnTo>
                  <a:lnTo>
                    <a:pt x="675932" y="674204"/>
                  </a:lnTo>
                  <a:lnTo>
                    <a:pt x="674116" y="673811"/>
                  </a:lnTo>
                  <a:lnTo>
                    <a:pt x="672299" y="673417"/>
                  </a:lnTo>
                  <a:lnTo>
                    <a:pt x="670483" y="673011"/>
                  </a:lnTo>
                  <a:lnTo>
                    <a:pt x="668667" y="672617"/>
                  </a:lnTo>
                  <a:lnTo>
                    <a:pt x="666851" y="672223"/>
                  </a:lnTo>
                  <a:lnTo>
                    <a:pt x="665048" y="671817"/>
                  </a:lnTo>
                  <a:lnTo>
                    <a:pt x="663244" y="671423"/>
                  </a:lnTo>
                  <a:lnTo>
                    <a:pt x="661428" y="671017"/>
                  </a:lnTo>
                  <a:lnTo>
                    <a:pt x="659625" y="670610"/>
                  </a:lnTo>
                  <a:lnTo>
                    <a:pt x="657821" y="670204"/>
                  </a:lnTo>
                  <a:lnTo>
                    <a:pt x="656018" y="669810"/>
                  </a:lnTo>
                  <a:lnTo>
                    <a:pt x="654227" y="669404"/>
                  </a:lnTo>
                  <a:lnTo>
                    <a:pt x="652424" y="668997"/>
                  </a:lnTo>
                  <a:lnTo>
                    <a:pt x="650620" y="668591"/>
                  </a:lnTo>
                  <a:lnTo>
                    <a:pt x="648830" y="668185"/>
                  </a:lnTo>
                  <a:lnTo>
                    <a:pt x="647039" y="667778"/>
                  </a:lnTo>
                  <a:lnTo>
                    <a:pt x="645248" y="667359"/>
                  </a:lnTo>
                  <a:lnTo>
                    <a:pt x="643458" y="666953"/>
                  </a:lnTo>
                  <a:lnTo>
                    <a:pt x="641667" y="666546"/>
                  </a:lnTo>
                  <a:lnTo>
                    <a:pt x="639876" y="666127"/>
                  </a:lnTo>
                  <a:lnTo>
                    <a:pt x="638086" y="665721"/>
                  </a:lnTo>
                  <a:lnTo>
                    <a:pt x="636308" y="665302"/>
                  </a:lnTo>
                  <a:lnTo>
                    <a:pt x="634517" y="664895"/>
                  </a:lnTo>
                  <a:lnTo>
                    <a:pt x="632739" y="664476"/>
                  </a:lnTo>
                  <a:lnTo>
                    <a:pt x="630961" y="664070"/>
                  </a:lnTo>
                  <a:lnTo>
                    <a:pt x="629183" y="663651"/>
                  </a:lnTo>
                  <a:lnTo>
                    <a:pt x="627405" y="663232"/>
                  </a:lnTo>
                  <a:lnTo>
                    <a:pt x="625627" y="662813"/>
                  </a:lnTo>
                  <a:lnTo>
                    <a:pt x="623862" y="662393"/>
                  </a:lnTo>
                  <a:lnTo>
                    <a:pt x="622084" y="661974"/>
                  </a:lnTo>
                  <a:lnTo>
                    <a:pt x="620318" y="661555"/>
                  </a:lnTo>
                  <a:lnTo>
                    <a:pt x="618540" y="661136"/>
                  </a:lnTo>
                  <a:lnTo>
                    <a:pt x="616775" y="660717"/>
                  </a:lnTo>
                  <a:lnTo>
                    <a:pt x="615010" y="660298"/>
                  </a:lnTo>
                  <a:lnTo>
                    <a:pt x="613244" y="659866"/>
                  </a:lnTo>
                  <a:lnTo>
                    <a:pt x="611492" y="659447"/>
                  </a:lnTo>
                  <a:lnTo>
                    <a:pt x="609726" y="659015"/>
                  </a:lnTo>
                  <a:lnTo>
                    <a:pt x="607961" y="658596"/>
                  </a:lnTo>
                  <a:lnTo>
                    <a:pt x="606209" y="658164"/>
                  </a:lnTo>
                  <a:lnTo>
                    <a:pt x="604456" y="657745"/>
                  </a:lnTo>
                  <a:lnTo>
                    <a:pt x="602703" y="657313"/>
                  </a:lnTo>
                  <a:lnTo>
                    <a:pt x="600951" y="656882"/>
                  </a:lnTo>
                  <a:lnTo>
                    <a:pt x="599198" y="656463"/>
                  </a:lnTo>
                  <a:lnTo>
                    <a:pt x="597446" y="656031"/>
                  </a:lnTo>
                  <a:lnTo>
                    <a:pt x="595706" y="655599"/>
                  </a:lnTo>
                  <a:lnTo>
                    <a:pt x="593953" y="655167"/>
                  </a:lnTo>
                  <a:lnTo>
                    <a:pt x="592213" y="654735"/>
                  </a:lnTo>
                  <a:lnTo>
                    <a:pt x="590473" y="654304"/>
                  </a:lnTo>
                  <a:lnTo>
                    <a:pt x="588733" y="653859"/>
                  </a:lnTo>
                  <a:lnTo>
                    <a:pt x="586994" y="653427"/>
                  </a:lnTo>
                  <a:lnTo>
                    <a:pt x="585254" y="652995"/>
                  </a:lnTo>
                  <a:lnTo>
                    <a:pt x="583514" y="652564"/>
                  </a:lnTo>
                  <a:lnTo>
                    <a:pt x="581787" y="652119"/>
                  </a:lnTo>
                  <a:lnTo>
                    <a:pt x="580047" y="651687"/>
                  </a:lnTo>
                  <a:lnTo>
                    <a:pt x="578319" y="651243"/>
                  </a:lnTo>
                  <a:lnTo>
                    <a:pt x="576592" y="650811"/>
                  </a:lnTo>
                  <a:lnTo>
                    <a:pt x="574865" y="650367"/>
                  </a:lnTo>
                  <a:lnTo>
                    <a:pt x="573138" y="649922"/>
                  </a:lnTo>
                  <a:lnTo>
                    <a:pt x="571423" y="649490"/>
                  </a:lnTo>
                  <a:lnTo>
                    <a:pt x="569696" y="649046"/>
                  </a:lnTo>
                  <a:lnTo>
                    <a:pt x="567969" y="648601"/>
                  </a:lnTo>
                  <a:lnTo>
                    <a:pt x="566254" y="648157"/>
                  </a:lnTo>
                  <a:lnTo>
                    <a:pt x="564540" y="647712"/>
                  </a:lnTo>
                  <a:lnTo>
                    <a:pt x="562825" y="647268"/>
                  </a:lnTo>
                  <a:lnTo>
                    <a:pt x="561111" y="646823"/>
                  </a:lnTo>
                  <a:lnTo>
                    <a:pt x="559396" y="646379"/>
                  </a:lnTo>
                  <a:lnTo>
                    <a:pt x="557695" y="645922"/>
                  </a:lnTo>
                  <a:lnTo>
                    <a:pt x="555980" y="645477"/>
                  </a:lnTo>
                  <a:lnTo>
                    <a:pt x="554278" y="645033"/>
                  </a:lnTo>
                  <a:lnTo>
                    <a:pt x="552576" y="644575"/>
                  </a:lnTo>
                  <a:lnTo>
                    <a:pt x="550875" y="644131"/>
                  </a:lnTo>
                  <a:lnTo>
                    <a:pt x="549173" y="643674"/>
                  </a:lnTo>
                  <a:lnTo>
                    <a:pt x="547471" y="643229"/>
                  </a:lnTo>
                  <a:lnTo>
                    <a:pt x="545769" y="642772"/>
                  </a:lnTo>
                  <a:lnTo>
                    <a:pt x="544080" y="642327"/>
                  </a:lnTo>
                  <a:lnTo>
                    <a:pt x="542391" y="641870"/>
                  </a:lnTo>
                  <a:lnTo>
                    <a:pt x="540689" y="641413"/>
                  </a:lnTo>
                  <a:lnTo>
                    <a:pt x="539000" y="640956"/>
                  </a:lnTo>
                  <a:lnTo>
                    <a:pt x="537311" y="640499"/>
                  </a:lnTo>
                  <a:lnTo>
                    <a:pt x="535635" y="640041"/>
                  </a:lnTo>
                  <a:lnTo>
                    <a:pt x="533946" y="639584"/>
                  </a:lnTo>
                  <a:lnTo>
                    <a:pt x="532257" y="639127"/>
                  </a:lnTo>
                  <a:lnTo>
                    <a:pt x="530580" y="638670"/>
                  </a:lnTo>
                  <a:lnTo>
                    <a:pt x="528904" y="638213"/>
                  </a:lnTo>
                  <a:lnTo>
                    <a:pt x="527227" y="637755"/>
                  </a:lnTo>
                  <a:lnTo>
                    <a:pt x="525551" y="637286"/>
                  </a:lnTo>
                  <a:lnTo>
                    <a:pt x="523875" y="636828"/>
                  </a:lnTo>
                  <a:lnTo>
                    <a:pt x="522211" y="636371"/>
                  </a:lnTo>
                  <a:lnTo>
                    <a:pt x="520534" y="635901"/>
                  </a:lnTo>
                  <a:lnTo>
                    <a:pt x="518871" y="635444"/>
                  </a:lnTo>
                  <a:lnTo>
                    <a:pt x="517207" y="634974"/>
                  </a:lnTo>
                  <a:lnTo>
                    <a:pt x="515543" y="634504"/>
                  </a:lnTo>
                  <a:lnTo>
                    <a:pt x="513880" y="634047"/>
                  </a:lnTo>
                  <a:lnTo>
                    <a:pt x="512216" y="633577"/>
                  </a:lnTo>
                  <a:lnTo>
                    <a:pt x="510552" y="633107"/>
                  </a:lnTo>
                  <a:lnTo>
                    <a:pt x="508901" y="632637"/>
                  </a:lnTo>
                  <a:lnTo>
                    <a:pt x="507250" y="632167"/>
                  </a:lnTo>
                  <a:lnTo>
                    <a:pt x="505587" y="631698"/>
                  </a:lnTo>
                  <a:lnTo>
                    <a:pt x="503936" y="631228"/>
                  </a:lnTo>
                  <a:lnTo>
                    <a:pt x="502297" y="630758"/>
                  </a:lnTo>
                  <a:lnTo>
                    <a:pt x="500646" y="630288"/>
                  </a:lnTo>
                  <a:lnTo>
                    <a:pt x="498995" y="629818"/>
                  </a:lnTo>
                  <a:lnTo>
                    <a:pt x="497357" y="629348"/>
                  </a:lnTo>
                  <a:lnTo>
                    <a:pt x="495719" y="628865"/>
                  </a:lnTo>
                  <a:lnTo>
                    <a:pt x="494080" y="628396"/>
                  </a:lnTo>
                  <a:lnTo>
                    <a:pt x="492442" y="627926"/>
                  </a:lnTo>
                  <a:lnTo>
                    <a:pt x="490804" y="627443"/>
                  </a:lnTo>
                  <a:lnTo>
                    <a:pt x="489165" y="626973"/>
                  </a:lnTo>
                  <a:lnTo>
                    <a:pt x="487540" y="626491"/>
                  </a:lnTo>
                  <a:lnTo>
                    <a:pt x="485901" y="626008"/>
                  </a:lnTo>
                  <a:lnTo>
                    <a:pt x="484276" y="625538"/>
                  </a:lnTo>
                  <a:lnTo>
                    <a:pt x="482650" y="625055"/>
                  </a:lnTo>
                  <a:lnTo>
                    <a:pt x="481025" y="624573"/>
                  </a:lnTo>
                  <a:lnTo>
                    <a:pt x="479399" y="624090"/>
                  </a:lnTo>
                  <a:lnTo>
                    <a:pt x="477786" y="623608"/>
                  </a:lnTo>
                  <a:lnTo>
                    <a:pt x="476161" y="623125"/>
                  </a:lnTo>
                  <a:lnTo>
                    <a:pt x="474548" y="622642"/>
                  </a:lnTo>
                  <a:lnTo>
                    <a:pt x="472935" y="622160"/>
                  </a:lnTo>
                  <a:lnTo>
                    <a:pt x="471322" y="621677"/>
                  </a:lnTo>
                  <a:lnTo>
                    <a:pt x="469709" y="621195"/>
                  </a:lnTo>
                  <a:lnTo>
                    <a:pt x="468109" y="620712"/>
                  </a:lnTo>
                  <a:lnTo>
                    <a:pt x="466496" y="620229"/>
                  </a:lnTo>
                  <a:lnTo>
                    <a:pt x="464896" y="619734"/>
                  </a:lnTo>
                  <a:lnTo>
                    <a:pt x="463295" y="619252"/>
                  </a:lnTo>
                  <a:lnTo>
                    <a:pt x="461695" y="618769"/>
                  </a:lnTo>
                  <a:lnTo>
                    <a:pt x="460095" y="618274"/>
                  </a:lnTo>
                  <a:lnTo>
                    <a:pt x="458495" y="617791"/>
                  </a:lnTo>
                  <a:lnTo>
                    <a:pt x="456907" y="617296"/>
                  </a:lnTo>
                  <a:lnTo>
                    <a:pt x="455307" y="616800"/>
                  </a:lnTo>
                  <a:lnTo>
                    <a:pt x="453720" y="616318"/>
                  </a:lnTo>
                  <a:lnTo>
                    <a:pt x="452132" y="615823"/>
                  </a:lnTo>
                  <a:lnTo>
                    <a:pt x="450545" y="615327"/>
                  </a:lnTo>
                  <a:lnTo>
                    <a:pt x="448957" y="614832"/>
                  </a:lnTo>
                  <a:lnTo>
                    <a:pt x="447370" y="614337"/>
                  </a:lnTo>
                  <a:lnTo>
                    <a:pt x="445795" y="613841"/>
                  </a:lnTo>
                  <a:lnTo>
                    <a:pt x="444220" y="613346"/>
                  </a:lnTo>
                  <a:lnTo>
                    <a:pt x="442645" y="612851"/>
                  </a:lnTo>
                  <a:lnTo>
                    <a:pt x="441070" y="612355"/>
                  </a:lnTo>
                  <a:lnTo>
                    <a:pt x="439496" y="611860"/>
                  </a:lnTo>
                  <a:lnTo>
                    <a:pt x="437921" y="611365"/>
                  </a:lnTo>
                  <a:lnTo>
                    <a:pt x="436359" y="610870"/>
                  </a:lnTo>
                  <a:lnTo>
                    <a:pt x="434784" y="610362"/>
                  </a:lnTo>
                  <a:lnTo>
                    <a:pt x="433222" y="609866"/>
                  </a:lnTo>
                  <a:lnTo>
                    <a:pt x="431660" y="609371"/>
                  </a:lnTo>
                  <a:lnTo>
                    <a:pt x="430098" y="608863"/>
                  </a:lnTo>
                  <a:lnTo>
                    <a:pt x="428548" y="608368"/>
                  </a:lnTo>
                  <a:lnTo>
                    <a:pt x="426986" y="607860"/>
                  </a:lnTo>
                  <a:lnTo>
                    <a:pt x="425437" y="607364"/>
                  </a:lnTo>
                  <a:lnTo>
                    <a:pt x="423887" y="606856"/>
                  </a:lnTo>
                  <a:lnTo>
                    <a:pt x="422338" y="606348"/>
                  </a:lnTo>
                  <a:lnTo>
                    <a:pt x="420789" y="605853"/>
                  </a:lnTo>
                  <a:lnTo>
                    <a:pt x="419239" y="605345"/>
                  </a:lnTo>
                  <a:lnTo>
                    <a:pt x="417702" y="604837"/>
                  </a:lnTo>
                  <a:lnTo>
                    <a:pt x="416153" y="604329"/>
                  </a:lnTo>
                  <a:lnTo>
                    <a:pt x="414616" y="603821"/>
                  </a:lnTo>
                  <a:lnTo>
                    <a:pt x="413080" y="603313"/>
                  </a:lnTo>
                  <a:lnTo>
                    <a:pt x="411543" y="602805"/>
                  </a:lnTo>
                  <a:lnTo>
                    <a:pt x="410019" y="602297"/>
                  </a:lnTo>
                  <a:lnTo>
                    <a:pt x="408482" y="601789"/>
                  </a:lnTo>
                  <a:lnTo>
                    <a:pt x="406958" y="601281"/>
                  </a:lnTo>
                  <a:lnTo>
                    <a:pt x="405434" y="600760"/>
                  </a:lnTo>
                  <a:lnTo>
                    <a:pt x="403910" y="600252"/>
                  </a:lnTo>
                  <a:lnTo>
                    <a:pt x="402386" y="599744"/>
                  </a:lnTo>
                  <a:lnTo>
                    <a:pt x="400862" y="599224"/>
                  </a:lnTo>
                  <a:lnTo>
                    <a:pt x="399351" y="598716"/>
                  </a:lnTo>
                  <a:lnTo>
                    <a:pt x="397840" y="598195"/>
                  </a:lnTo>
                  <a:lnTo>
                    <a:pt x="396316" y="597687"/>
                  </a:lnTo>
                  <a:lnTo>
                    <a:pt x="394804" y="597166"/>
                  </a:lnTo>
                  <a:lnTo>
                    <a:pt x="393306" y="596658"/>
                  </a:lnTo>
                  <a:lnTo>
                    <a:pt x="391794" y="596138"/>
                  </a:lnTo>
                  <a:lnTo>
                    <a:pt x="390283" y="595617"/>
                  </a:lnTo>
                  <a:lnTo>
                    <a:pt x="388785" y="595109"/>
                  </a:lnTo>
                  <a:lnTo>
                    <a:pt x="387286" y="594588"/>
                  </a:lnTo>
                  <a:lnTo>
                    <a:pt x="385787" y="594067"/>
                  </a:lnTo>
                  <a:lnTo>
                    <a:pt x="384289" y="593547"/>
                  </a:lnTo>
                  <a:lnTo>
                    <a:pt x="382803" y="593026"/>
                  </a:lnTo>
                  <a:lnTo>
                    <a:pt x="381304" y="592505"/>
                  </a:lnTo>
                  <a:lnTo>
                    <a:pt x="379818" y="591985"/>
                  </a:lnTo>
                  <a:lnTo>
                    <a:pt x="378332" y="591464"/>
                  </a:lnTo>
                  <a:lnTo>
                    <a:pt x="376847" y="590943"/>
                  </a:lnTo>
                  <a:lnTo>
                    <a:pt x="375361" y="590423"/>
                  </a:lnTo>
                  <a:lnTo>
                    <a:pt x="373888" y="589889"/>
                  </a:lnTo>
                  <a:lnTo>
                    <a:pt x="372402" y="589368"/>
                  </a:lnTo>
                  <a:lnTo>
                    <a:pt x="370928" y="588848"/>
                  </a:lnTo>
                  <a:lnTo>
                    <a:pt x="369455" y="588314"/>
                  </a:lnTo>
                  <a:lnTo>
                    <a:pt x="367982" y="587794"/>
                  </a:lnTo>
                  <a:lnTo>
                    <a:pt x="366509" y="587260"/>
                  </a:lnTo>
                  <a:lnTo>
                    <a:pt x="365048" y="586740"/>
                  </a:lnTo>
                  <a:lnTo>
                    <a:pt x="363588" y="586206"/>
                  </a:lnTo>
                  <a:lnTo>
                    <a:pt x="362127" y="585685"/>
                  </a:lnTo>
                  <a:lnTo>
                    <a:pt x="360667" y="585152"/>
                  </a:lnTo>
                  <a:lnTo>
                    <a:pt x="359206" y="584619"/>
                  </a:lnTo>
                  <a:lnTo>
                    <a:pt x="357746" y="584098"/>
                  </a:lnTo>
                  <a:lnTo>
                    <a:pt x="356298" y="583565"/>
                  </a:lnTo>
                  <a:lnTo>
                    <a:pt x="354838" y="583031"/>
                  </a:lnTo>
                  <a:lnTo>
                    <a:pt x="353390" y="582498"/>
                  </a:lnTo>
                  <a:lnTo>
                    <a:pt x="351942" y="581964"/>
                  </a:lnTo>
                  <a:lnTo>
                    <a:pt x="350507" y="581431"/>
                  </a:lnTo>
                  <a:lnTo>
                    <a:pt x="349059" y="580898"/>
                  </a:lnTo>
                  <a:lnTo>
                    <a:pt x="347624" y="580364"/>
                  </a:lnTo>
                  <a:lnTo>
                    <a:pt x="346189" y="579831"/>
                  </a:lnTo>
                  <a:lnTo>
                    <a:pt x="344754" y="579297"/>
                  </a:lnTo>
                  <a:lnTo>
                    <a:pt x="343319" y="578764"/>
                  </a:lnTo>
                  <a:lnTo>
                    <a:pt x="341883" y="578218"/>
                  </a:lnTo>
                  <a:lnTo>
                    <a:pt x="340461" y="577684"/>
                  </a:lnTo>
                  <a:lnTo>
                    <a:pt x="339026" y="577151"/>
                  </a:lnTo>
                  <a:lnTo>
                    <a:pt x="337604" y="576605"/>
                  </a:lnTo>
                  <a:lnTo>
                    <a:pt x="336181" y="576072"/>
                  </a:lnTo>
                  <a:lnTo>
                    <a:pt x="334772" y="575538"/>
                  </a:lnTo>
                  <a:lnTo>
                    <a:pt x="333349" y="574992"/>
                  </a:lnTo>
                  <a:lnTo>
                    <a:pt x="331939" y="574446"/>
                  </a:lnTo>
                  <a:lnTo>
                    <a:pt x="330530" y="573913"/>
                  </a:lnTo>
                  <a:lnTo>
                    <a:pt x="329120" y="573366"/>
                  </a:lnTo>
                  <a:lnTo>
                    <a:pt x="327710" y="572833"/>
                  </a:lnTo>
                  <a:lnTo>
                    <a:pt x="326301" y="572287"/>
                  </a:lnTo>
                  <a:lnTo>
                    <a:pt x="324904" y="571741"/>
                  </a:lnTo>
                  <a:lnTo>
                    <a:pt x="323507" y="571195"/>
                  </a:lnTo>
                  <a:lnTo>
                    <a:pt x="322097" y="570649"/>
                  </a:lnTo>
                  <a:lnTo>
                    <a:pt x="320713" y="570115"/>
                  </a:lnTo>
                  <a:lnTo>
                    <a:pt x="319316" y="569569"/>
                  </a:lnTo>
                  <a:lnTo>
                    <a:pt x="317919" y="569023"/>
                  </a:lnTo>
                  <a:lnTo>
                    <a:pt x="316534" y="568477"/>
                  </a:lnTo>
                  <a:lnTo>
                    <a:pt x="315150" y="567918"/>
                  </a:lnTo>
                  <a:lnTo>
                    <a:pt x="313766" y="567372"/>
                  </a:lnTo>
                  <a:lnTo>
                    <a:pt x="312381" y="566826"/>
                  </a:lnTo>
                  <a:lnTo>
                    <a:pt x="311010" y="566280"/>
                  </a:lnTo>
                  <a:lnTo>
                    <a:pt x="309625" y="565734"/>
                  </a:lnTo>
                  <a:lnTo>
                    <a:pt x="308254" y="565188"/>
                  </a:lnTo>
                  <a:lnTo>
                    <a:pt x="306882" y="564629"/>
                  </a:lnTo>
                  <a:lnTo>
                    <a:pt x="305511" y="564083"/>
                  </a:lnTo>
                  <a:lnTo>
                    <a:pt x="304152" y="563524"/>
                  </a:lnTo>
                  <a:lnTo>
                    <a:pt x="302780" y="562978"/>
                  </a:lnTo>
                  <a:lnTo>
                    <a:pt x="301421" y="562432"/>
                  </a:lnTo>
                  <a:lnTo>
                    <a:pt x="300062" y="561873"/>
                  </a:lnTo>
                  <a:lnTo>
                    <a:pt x="298704" y="561314"/>
                  </a:lnTo>
                  <a:lnTo>
                    <a:pt x="297357" y="560768"/>
                  </a:lnTo>
                  <a:lnTo>
                    <a:pt x="295998" y="560209"/>
                  </a:lnTo>
                  <a:lnTo>
                    <a:pt x="294652" y="559650"/>
                  </a:lnTo>
                  <a:lnTo>
                    <a:pt x="293306" y="559104"/>
                  </a:lnTo>
                  <a:lnTo>
                    <a:pt x="291960" y="558546"/>
                  </a:lnTo>
                  <a:lnTo>
                    <a:pt x="290614" y="557987"/>
                  </a:lnTo>
                  <a:lnTo>
                    <a:pt x="289280" y="557428"/>
                  </a:lnTo>
                  <a:lnTo>
                    <a:pt x="287934" y="556869"/>
                  </a:lnTo>
                  <a:lnTo>
                    <a:pt x="286600" y="556310"/>
                  </a:lnTo>
                  <a:lnTo>
                    <a:pt x="285267" y="555752"/>
                  </a:lnTo>
                  <a:lnTo>
                    <a:pt x="283946" y="555193"/>
                  </a:lnTo>
                  <a:lnTo>
                    <a:pt x="282613" y="554634"/>
                  </a:lnTo>
                  <a:lnTo>
                    <a:pt x="281292" y="554075"/>
                  </a:lnTo>
                  <a:lnTo>
                    <a:pt x="279971" y="553516"/>
                  </a:lnTo>
                  <a:lnTo>
                    <a:pt x="278650" y="552958"/>
                  </a:lnTo>
                  <a:lnTo>
                    <a:pt x="277329" y="552399"/>
                  </a:lnTo>
                  <a:lnTo>
                    <a:pt x="276021" y="551827"/>
                  </a:lnTo>
                  <a:lnTo>
                    <a:pt x="274700" y="551268"/>
                  </a:lnTo>
                  <a:lnTo>
                    <a:pt x="273392" y="550710"/>
                  </a:lnTo>
                  <a:lnTo>
                    <a:pt x="272084" y="550138"/>
                  </a:lnTo>
                  <a:lnTo>
                    <a:pt x="270776" y="549579"/>
                  </a:lnTo>
                  <a:lnTo>
                    <a:pt x="269481" y="549021"/>
                  </a:lnTo>
                  <a:lnTo>
                    <a:pt x="268173" y="548449"/>
                  </a:lnTo>
                  <a:lnTo>
                    <a:pt x="266877" y="547890"/>
                  </a:lnTo>
                  <a:lnTo>
                    <a:pt x="265582" y="547319"/>
                  </a:lnTo>
                  <a:lnTo>
                    <a:pt x="264299" y="546747"/>
                  </a:lnTo>
                  <a:lnTo>
                    <a:pt x="263004" y="546188"/>
                  </a:lnTo>
                  <a:lnTo>
                    <a:pt x="261721" y="545617"/>
                  </a:lnTo>
                  <a:lnTo>
                    <a:pt x="260438" y="545045"/>
                  </a:lnTo>
                  <a:lnTo>
                    <a:pt x="259143" y="544487"/>
                  </a:lnTo>
                  <a:lnTo>
                    <a:pt x="257873" y="543915"/>
                  </a:lnTo>
                  <a:lnTo>
                    <a:pt x="256590" y="543344"/>
                  </a:lnTo>
                  <a:lnTo>
                    <a:pt x="255320" y="542772"/>
                  </a:lnTo>
                  <a:lnTo>
                    <a:pt x="254050" y="542201"/>
                  </a:lnTo>
                  <a:lnTo>
                    <a:pt x="252780" y="541629"/>
                  </a:lnTo>
                  <a:lnTo>
                    <a:pt x="251510" y="541058"/>
                  </a:lnTo>
                  <a:lnTo>
                    <a:pt x="250253" y="540486"/>
                  </a:lnTo>
                  <a:lnTo>
                    <a:pt x="248983" y="539915"/>
                  </a:lnTo>
                  <a:lnTo>
                    <a:pt x="247726" y="539343"/>
                  </a:lnTo>
                  <a:lnTo>
                    <a:pt x="246468" y="538772"/>
                  </a:lnTo>
                  <a:lnTo>
                    <a:pt x="245211" y="538200"/>
                  </a:lnTo>
                  <a:lnTo>
                    <a:pt x="243967" y="537616"/>
                  </a:lnTo>
                  <a:lnTo>
                    <a:pt x="242722" y="537044"/>
                  </a:lnTo>
                  <a:lnTo>
                    <a:pt x="241477" y="536473"/>
                  </a:lnTo>
                  <a:lnTo>
                    <a:pt x="240233" y="535901"/>
                  </a:lnTo>
                  <a:lnTo>
                    <a:pt x="238988" y="535317"/>
                  </a:lnTo>
                  <a:lnTo>
                    <a:pt x="237744" y="534746"/>
                  </a:lnTo>
                  <a:lnTo>
                    <a:pt x="236512" y="534162"/>
                  </a:lnTo>
                  <a:lnTo>
                    <a:pt x="235280" y="533590"/>
                  </a:lnTo>
                  <a:lnTo>
                    <a:pt x="234048" y="533006"/>
                  </a:lnTo>
                  <a:lnTo>
                    <a:pt x="232829" y="532434"/>
                  </a:lnTo>
                  <a:lnTo>
                    <a:pt x="231597" y="531850"/>
                  </a:lnTo>
                  <a:lnTo>
                    <a:pt x="230377" y="531279"/>
                  </a:lnTo>
                  <a:lnTo>
                    <a:pt x="229158" y="530694"/>
                  </a:lnTo>
                  <a:lnTo>
                    <a:pt x="227939" y="530110"/>
                  </a:lnTo>
                  <a:lnTo>
                    <a:pt x="226720" y="529539"/>
                  </a:lnTo>
                  <a:lnTo>
                    <a:pt x="225513" y="528955"/>
                  </a:lnTo>
                  <a:lnTo>
                    <a:pt x="224307" y="528370"/>
                  </a:lnTo>
                  <a:lnTo>
                    <a:pt x="223100" y="527786"/>
                  </a:lnTo>
                  <a:lnTo>
                    <a:pt x="221894" y="527202"/>
                  </a:lnTo>
                  <a:lnTo>
                    <a:pt x="220687" y="526618"/>
                  </a:lnTo>
                  <a:lnTo>
                    <a:pt x="219494" y="526034"/>
                  </a:lnTo>
                  <a:lnTo>
                    <a:pt x="218300" y="525449"/>
                  </a:lnTo>
                  <a:lnTo>
                    <a:pt x="217106" y="524865"/>
                  </a:lnTo>
                  <a:lnTo>
                    <a:pt x="215912" y="524281"/>
                  </a:lnTo>
                  <a:lnTo>
                    <a:pt x="214731" y="523697"/>
                  </a:lnTo>
                  <a:lnTo>
                    <a:pt x="213537" y="523113"/>
                  </a:lnTo>
                  <a:lnTo>
                    <a:pt x="212356" y="522528"/>
                  </a:lnTo>
                  <a:lnTo>
                    <a:pt x="211175" y="521944"/>
                  </a:lnTo>
                  <a:lnTo>
                    <a:pt x="210007" y="521360"/>
                  </a:lnTo>
                  <a:lnTo>
                    <a:pt x="208826" y="520763"/>
                  </a:lnTo>
                  <a:lnTo>
                    <a:pt x="207657" y="520179"/>
                  </a:lnTo>
                  <a:lnTo>
                    <a:pt x="206489" y="519595"/>
                  </a:lnTo>
                  <a:lnTo>
                    <a:pt x="205320" y="518998"/>
                  </a:lnTo>
                  <a:lnTo>
                    <a:pt x="204165" y="518414"/>
                  </a:lnTo>
                  <a:lnTo>
                    <a:pt x="202996" y="517829"/>
                  </a:lnTo>
                  <a:lnTo>
                    <a:pt x="201841" y="517232"/>
                  </a:lnTo>
                  <a:lnTo>
                    <a:pt x="200685" y="516648"/>
                  </a:lnTo>
                  <a:lnTo>
                    <a:pt x="199542" y="516051"/>
                  </a:lnTo>
                  <a:lnTo>
                    <a:pt x="198386" y="515467"/>
                  </a:lnTo>
                  <a:lnTo>
                    <a:pt x="197243" y="514870"/>
                  </a:lnTo>
                  <a:lnTo>
                    <a:pt x="196100" y="514273"/>
                  </a:lnTo>
                  <a:lnTo>
                    <a:pt x="194957" y="513689"/>
                  </a:lnTo>
                  <a:lnTo>
                    <a:pt x="193814" y="513092"/>
                  </a:lnTo>
                  <a:lnTo>
                    <a:pt x="192684" y="512495"/>
                  </a:lnTo>
                  <a:lnTo>
                    <a:pt x="191554" y="511898"/>
                  </a:lnTo>
                  <a:lnTo>
                    <a:pt x="190423" y="511314"/>
                  </a:lnTo>
                  <a:lnTo>
                    <a:pt x="189293" y="510717"/>
                  </a:lnTo>
                  <a:lnTo>
                    <a:pt x="188163" y="510120"/>
                  </a:lnTo>
                  <a:lnTo>
                    <a:pt x="187045" y="509524"/>
                  </a:lnTo>
                  <a:lnTo>
                    <a:pt x="185927" y="508927"/>
                  </a:lnTo>
                  <a:lnTo>
                    <a:pt x="184810" y="508330"/>
                  </a:lnTo>
                  <a:lnTo>
                    <a:pt x="183692" y="507733"/>
                  </a:lnTo>
                  <a:lnTo>
                    <a:pt x="182587" y="507136"/>
                  </a:lnTo>
                  <a:lnTo>
                    <a:pt x="181482" y="506539"/>
                  </a:lnTo>
                  <a:lnTo>
                    <a:pt x="180378" y="505942"/>
                  </a:lnTo>
                  <a:lnTo>
                    <a:pt x="179273" y="505345"/>
                  </a:lnTo>
                  <a:lnTo>
                    <a:pt x="178181" y="504748"/>
                  </a:lnTo>
                  <a:lnTo>
                    <a:pt x="177076" y="504151"/>
                  </a:lnTo>
                  <a:lnTo>
                    <a:pt x="175983" y="503555"/>
                  </a:lnTo>
                  <a:lnTo>
                    <a:pt x="174891" y="502945"/>
                  </a:lnTo>
                  <a:lnTo>
                    <a:pt x="173812" y="502348"/>
                  </a:lnTo>
                  <a:lnTo>
                    <a:pt x="172719" y="501751"/>
                  </a:lnTo>
                  <a:lnTo>
                    <a:pt x="171640" y="501142"/>
                  </a:lnTo>
                  <a:lnTo>
                    <a:pt x="170561" y="500545"/>
                  </a:lnTo>
                  <a:lnTo>
                    <a:pt x="169481" y="499948"/>
                  </a:lnTo>
                  <a:lnTo>
                    <a:pt x="168414" y="499338"/>
                  </a:lnTo>
                  <a:lnTo>
                    <a:pt x="167335" y="498741"/>
                  </a:lnTo>
                  <a:lnTo>
                    <a:pt x="166268" y="498132"/>
                  </a:lnTo>
                  <a:lnTo>
                    <a:pt x="165201" y="497535"/>
                  </a:lnTo>
                  <a:lnTo>
                    <a:pt x="164147" y="496925"/>
                  </a:lnTo>
                  <a:lnTo>
                    <a:pt x="163080" y="496328"/>
                  </a:lnTo>
                  <a:lnTo>
                    <a:pt x="162026" y="495719"/>
                  </a:lnTo>
                  <a:lnTo>
                    <a:pt x="160972" y="495109"/>
                  </a:lnTo>
                  <a:lnTo>
                    <a:pt x="159931" y="494512"/>
                  </a:lnTo>
                  <a:lnTo>
                    <a:pt x="158876" y="493903"/>
                  </a:lnTo>
                  <a:lnTo>
                    <a:pt x="157835" y="493293"/>
                  </a:lnTo>
                  <a:lnTo>
                    <a:pt x="156794" y="492696"/>
                  </a:lnTo>
                  <a:lnTo>
                    <a:pt x="155752" y="492086"/>
                  </a:lnTo>
                  <a:lnTo>
                    <a:pt x="154711" y="491477"/>
                  </a:lnTo>
                  <a:lnTo>
                    <a:pt x="153682" y="490867"/>
                  </a:lnTo>
                  <a:lnTo>
                    <a:pt x="152654" y="490258"/>
                  </a:lnTo>
                  <a:lnTo>
                    <a:pt x="151625" y="489648"/>
                  </a:lnTo>
                  <a:lnTo>
                    <a:pt x="150596" y="489038"/>
                  </a:lnTo>
                  <a:lnTo>
                    <a:pt x="149580" y="488429"/>
                  </a:lnTo>
                  <a:lnTo>
                    <a:pt x="148564" y="487819"/>
                  </a:lnTo>
                  <a:lnTo>
                    <a:pt x="147548" y="487210"/>
                  </a:lnTo>
                  <a:lnTo>
                    <a:pt x="146532" y="486600"/>
                  </a:lnTo>
                  <a:lnTo>
                    <a:pt x="145529" y="485990"/>
                  </a:lnTo>
                  <a:lnTo>
                    <a:pt x="144513" y="485381"/>
                  </a:lnTo>
                  <a:lnTo>
                    <a:pt x="143510" y="484771"/>
                  </a:lnTo>
                  <a:lnTo>
                    <a:pt x="142519" y="484162"/>
                  </a:lnTo>
                  <a:lnTo>
                    <a:pt x="141516" y="483552"/>
                  </a:lnTo>
                  <a:lnTo>
                    <a:pt x="140525" y="482942"/>
                  </a:lnTo>
                  <a:lnTo>
                    <a:pt x="139534" y="482320"/>
                  </a:lnTo>
                  <a:lnTo>
                    <a:pt x="138544" y="481711"/>
                  </a:lnTo>
                  <a:lnTo>
                    <a:pt x="137553" y="481101"/>
                  </a:lnTo>
                  <a:lnTo>
                    <a:pt x="136575" y="480479"/>
                  </a:lnTo>
                  <a:lnTo>
                    <a:pt x="135597" y="479869"/>
                  </a:lnTo>
                  <a:lnTo>
                    <a:pt x="134619" y="479259"/>
                  </a:lnTo>
                  <a:lnTo>
                    <a:pt x="133642" y="478637"/>
                  </a:lnTo>
                  <a:lnTo>
                    <a:pt x="132676" y="478028"/>
                  </a:lnTo>
                  <a:lnTo>
                    <a:pt x="131699" y="477405"/>
                  </a:lnTo>
                  <a:lnTo>
                    <a:pt x="130733" y="476796"/>
                  </a:lnTo>
                  <a:lnTo>
                    <a:pt x="129781" y="476173"/>
                  </a:lnTo>
                  <a:lnTo>
                    <a:pt x="128816" y="475564"/>
                  </a:lnTo>
                  <a:lnTo>
                    <a:pt x="127863" y="474941"/>
                  </a:lnTo>
                  <a:lnTo>
                    <a:pt x="126911" y="474332"/>
                  </a:lnTo>
                  <a:lnTo>
                    <a:pt x="125958" y="473710"/>
                  </a:lnTo>
                  <a:lnTo>
                    <a:pt x="125006" y="473087"/>
                  </a:lnTo>
                  <a:lnTo>
                    <a:pt x="124066" y="472478"/>
                  </a:lnTo>
                  <a:lnTo>
                    <a:pt x="123126" y="471855"/>
                  </a:lnTo>
                  <a:lnTo>
                    <a:pt x="122186" y="471233"/>
                  </a:lnTo>
                  <a:lnTo>
                    <a:pt x="121259" y="470611"/>
                  </a:lnTo>
                  <a:lnTo>
                    <a:pt x="120319" y="470001"/>
                  </a:lnTo>
                  <a:lnTo>
                    <a:pt x="119392" y="469379"/>
                  </a:lnTo>
                  <a:lnTo>
                    <a:pt x="118465" y="468757"/>
                  </a:lnTo>
                  <a:lnTo>
                    <a:pt x="117551" y="468134"/>
                  </a:lnTo>
                  <a:lnTo>
                    <a:pt x="116624" y="467512"/>
                  </a:lnTo>
                  <a:lnTo>
                    <a:pt x="115709" y="466890"/>
                  </a:lnTo>
                  <a:lnTo>
                    <a:pt x="114795" y="466267"/>
                  </a:lnTo>
                  <a:lnTo>
                    <a:pt x="113893" y="465645"/>
                  </a:lnTo>
                  <a:lnTo>
                    <a:pt x="112979" y="465023"/>
                  </a:lnTo>
                  <a:lnTo>
                    <a:pt x="112077" y="464400"/>
                  </a:lnTo>
                  <a:lnTo>
                    <a:pt x="111175" y="463778"/>
                  </a:lnTo>
                  <a:lnTo>
                    <a:pt x="110274" y="463156"/>
                  </a:lnTo>
                  <a:lnTo>
                    <a:pt x="109385" y="462534"/>
                  </a:lnTo>
                  <a:lnTo>
                    <a:pt x="108496" y="461911"/>
                  </a:lnTo>
                  <a:lnTo>
                    <a:pt x="107607" y="461289"/>
                  </a:lnTo>
                  <a:lnTo>
                    <a:pt x="106718" y="460667"/>
                  </a:lnTo>
                  <a:lnTo>
                    <a:pt x="105841" y="460044"/>
                  </a:lnTo>
                  <a:lnTo>
                    <a:pt x="104952" y="459409"/>
                  </a:lnTo>
                  <a:lnTo>
                    <a:pt x="104089" y="458787"/>
                  </a:lnTo>
                  <a:lnTo>
                    <a:pt x="103212" y="458165"/>
                  </a:lnTo>
                  <a:lnTo>
                    <a:pt x="102336" y="457542"/>
                  </a:lnTo>
                  <a:lnTo>
                    <a:pt x="101473" y="456907"/>
                  </a:lnTo>
                  <a:lnTo>
                    <a:pt x="100609" y="456285"/>
                  </a:lnTo>
                  <a:lnTo>
                    <a:pt x="99745" y="455663"/>
                  </a:lnTo>
                  <a:lnTo>
                    <a:pt x="98894" y="455028"/>
                  </a:lnTo>
                  <a:lnTo>
                    <a:pt x="98043" y="454406"/>
                  </a:lnTo>
                  <a:lnTo>
                    <a:pt x="97193" y="453783"/>
                  </a:lnTo>
                  <a:lnTo>
                    <a:pt x="96342" y="453148"/>
                  </a:lnTo>
                  <a:lnTo>
                    <a:pt x="95491" y="452526"/>
                  </a:lnTo>
                  <a:lnTo>
                    <a:pt x="94653" y="451891"/>
                  </a:lnTo>
                  <a:lnTo>
                    <a:pt x="93814" y="451269"/>
                  </a:lnTo>
                  <a:lnTo>
                    <a:pt x="92976" y="450634"/>
                  </a:lnTo>
                  <a:lnTo>
                    <a:pt x="92151" y="450011"/>
                  </a:lnTo>
                  <a:lnTo>
                    <a:pt x="91325" y="449376"/>
                  </a:lnTo>
                  <a:lnTo>
                    <a:pt x="90500" y="448741"/>
                  </a:lnTo>
                  <a:lnTo>
                    <a:pt x="89674" y="448119"/>
                  </a:lnTo>
                  <a:lnTo>
                    <a:pt x="88861" y="447484"/>
                  </a:lnTo>
                  <a:lnTo>
                    <a:pt x="88036" y="446849"/>
                  </a:lnTo>
                  <a:lnTo>
                    <a:pt x="87223" y="446227"/>
                  </a:lnTo>
                  <a:lnTo>
                    <a:pt x="86423" y="445592"/>
                  </a:lnTo>
                  <a:lnTo>
                    <a:pt x="85610" y="444957"/>
                  </a:lnTo>
                  <a:lnTo>
                    <a:pt x="84810" y="444322"/>
                  </a:lnTo>
                  <a:lnTo>
                    <a:pt x="84010" y="443699"/>
                  </a:lnTo>
                  <a:lnTo>
                    <a:pt x="83210" y="443064"/>
                  </a:lnTo>
                  <a:lnTo>
                    <a:pt x="82423" y="442429"/>
                  </a:lnTo>
                  <a:lnTo>
                    <a:pt x="81635" y="441794"/>
                  </a:lnTo>
                  <a:lnTo>
                    <a:pt x="80848" y="441159"/>
                  </a:lnTo>
                  <a:lnTo>
                    <a:pt x="80060" y="440524"/>
                  </a:lnTo>
                  <a:lnTo>
                    <a:pt x="79273" y="439902"/>
                  </a:lnTo>
                  <a:lnTo>
                    <a:pt x="78498" y="439267"/>
                  </a:lnTo>
                  <a:lnTo>
                    <a:pt x="77724" y="438632"/>
                  </a:lnTo>
                  <a:lnTo>
                    <a:pt x="76962" y="437997"/>
                  </a:lnTo>
                  <a:lnTo>
                    <a:pt x="76187" y="437362"/>
                  </a:lnTo>
                  <a:lnTo>
                    <a:pt x="75425" y="436727"/>
                  </a:lnTo>
                  <a:lnTo>
                    <a:pt x="74663" y="436092"/>
                  </a:lnTo>
                  <a:lnTo>
                    <a:pt x="73913" y="435457"/>
                  </a:lnTo>
                  <a:lnTo>
                    <a:pt x="73151" y="434822"/>
                  </a:lnTo>
                  <a:lnTo>
                    <a:pt x="72402" y="434174"/>
                  </a:lnTo>
                  <a:lnTo>
                    <a:pt x="71653" y="433539"/>
                  </a:lnTo>
                  <a:lnTo>
                    <a:pt x="70916" y="432904"/>
                  </a:lnTo>
                  <a:lnTo>
                    <a:pt x="70167" y="432269"/>
                  </a:lnTo>
                  <a:lnTo>
                    <a:pt x="69430" y="431634"/>
                  </a:lnTo>
                  <a:lnTo>
                    <a:pt x="68694" y="430999"/>
                  </a:lnTo>
                  <a:lnTo>
                    <a:pt x="67970" y="430352"/>
                  </a:lnTo>
                  <a:lnTo>
                    <a:pt x="67233" y="429717"/>
                  </a:lnTo>
                  <a:lnTo>
                    <a:pt x="66509" y="429082"/>
                  </a:lnTo>
                  <a:lnTo>
                    <a:pt x="65798" y="428447"/>
                  </a:lnTo>
                  <a:lnTo>
                    <a:pt x="65074" y="427799"/>
                  </a:lnTo>
                  <a:lnTo>
                    <a:pt x="64363" y="427164"/>
                  </a:lnTo>
                  <a:lnTo>
                    <a:pt x="63652" y="426529"/>
                  </a:lnTo>
                  <a:lnTo>
                    <a:pt x="62941" y="425881"/>
                  </a:lnTo>
                  <a:lnTo>
                    <a:pt x="62242" y="425246"/>
                  </a:lnTo>
                  <a:lnTo>
                    <a:pt x="61531" y="424611"/>
                  </a:lnTo>
                  <a:lnTo>
                    <a:pt x="60832" y="423964"/>
                  </a:lnTo>
                  <a:lnTo>
                    <a:pt x="60147" y="423329"/>
                  </a:lnTo>
                  <a:lnTo>
                    <a:pt x="59448" y="422681"/>
                  </a:lnTo>
                  <a:lnTo>
                    <a:pt x="58762" y="422046"/>
                  </a:lnTo>
                  <a:lnTo>
                    <a:pt x="58077" y="421398"/>
                  </a:lnTo>
                  <a:lnTo>
                    <a:pt x="57404" y="420763"/>
                  </a:lnTo>
                  <a:lnTo>
                    <a:pt x="56718" y="420116"/>
                  </a:lnTo>
                  <a:lnTo>
                    <a:pt x="56045" y="419481"/>
                  </a:lnTo>
                  <a:lnTo>
                    <a:pt x="55372" y="418833"/>
                  </a:lnTo>
                  <a:lnTo>
                    <a:pt x="54711" y="418198"/>
                  </a:lnTo>
                  <a:lnTo>
                    <a:pt x="54051" y="417550"/>
                  </a:lnTo>
                  <a:lnTo>
                    <a:pt x="53378" y="416902"/>
                  </a:lnTo>
                  <a:lnTo>
                    <a:pt x="52730" y="416267"/>
                  </a:lnTo>
                  <a:lnTo>
                    <a:pt x="52069" y="415620"/>
                  </a:lnTo>
                  <a:lnTo>
                    <a:pt x="51422" y="414985"/>
                  </a:lnTo>
                  <a:lnTo>
                    <a:pt x="50774" y="414337"/>
                  </a:lnTo>
                  <a:lnTo>
                    <a:pt x="50126" y="413689"/>
                  </a:lnTo>
                  <a:lnTo>
                    <a:pt x="49491" y="413042"/>
                  </a:lnTo>
                  <a:lnTo>
                    <a:pt x="48856" y="412407"/>
                  </a:lnTo>
                  <a:lnTo>
                    <a:pt x="48221" y="411759"/>
                  </a:lnTo>
                  <a:lnTo>
                    <a:pt x="47586" y="411111"/>
                  </a:lnTo>
                  <a:lnTo>
                    <a:pt x="46964" y="410464"/>
                  </a:lnTo>
                  <a:lnTo>
                    <a:pt x="46342" y="409829"/>
                  </a:lnTo>
                  <a:lnTo>
                    <a:pt x="45719" y="409181"/>
                  </a:lnTo>
                  <a:lnTo>
                    <a:pt x="45097" y="408533"/>
                  </a:lnTo>
                  <a:lnTo>
                    <a:pt x="44488" y="407885"/>
                  </a:lnTo>
                  <a:lnTo>
                    <a:pt x="41478" y="404660"/>
                  </a:lnTo>
                  <a:lnTo>
                    <a:pt x="40881" y="404012"/>
                  </a:lnTo>
                  <a:lnTo>
                    <a:pt x="40297" y="403364"/>
                  </a:lnTo>
                  <a:lnTo>
                    <a:pt x="39712" y="402717"/>
                  </a:lnTo>
                  <a:lnTo>
                    <a:pt x="39128" y="402069"/>
                  </a:lnTo>
                  <a:lnTo>
                    <a:pt x="38557" y="401421"/>
                  </a:lnTo>
                  <a:lnTo>
                    <a:pt x="37973" y="400773"/>
                  </a:lnTo>
                  <a:lnTo>
                    <a:pt x="37401" y="400126"/>
                  </a:lnTo>
                  <a:lnTo>
                    <a:pt x="36842" y="399478"/>
                  </a:lnTo>
                  <a:lnTo>
                    <a:pt x="36271" y="398830"/>
                  </a:lnTo>
                  <a:lnTo>
                    <a:pt x="35712" y="398183"/>
                  </a:lnTo>
                  <a:lnTo>
                    <a:pt x="35153" y="397535"/>
                  </a:lnTo>
                  <a:lnTo>
                    <a:pt x="34607" y="396875"/>
                  </a:lnTo>
                  <a:lnTo>
                    <a:pt x="34048" y="396227"/>
                  </a:lnTo>
                  <a:lnTo>
                    <a:pt x="33502" y="395579"/>
                  </a:lnTo>
                  <a:lnTo>
                    <a:pt x="32956" y="394931"/>
                  </a:lnTo>
                  <a:lnTo>
                    <a:pt x="32423" y="394284"/>
                  </a:lnTo>
                  <a:lnTo>
                    <a:pt x="31889" y="393636"/>
                  </a:lnTo>
                  <a:lnTo>
                    <a:pt x="31356" y="392988"/>
                  </a:lnTo>
                  <a:lnTo>
                    <a:pt x="30822" y="392328"/>
                  </a:lnTo>
                  <a:lnTo>
                    <a:pt x="30302" y="391680"/>
                  </a:lnTo>
                  <a:lnTo>
                    <a:pt x="29781" y="391033"/>
                  </a:lnTo>
                  <a:lnTo>
                    <a:pt x="29260" y="390385"/>
                  </a:lnTo>
                  <a:lnTo>
                    <a:pt x="28740" y="389724"/>
                  </a:lnTo>
                  <a:lnTo>
                    <a:pt x="28232" y="389077"/>
                  </a:lnTo>
                  <a:lnTo>
                    <a:pt x="27724" y="388429"/>
                  </a:lnTo>
                  <a:lnTo>
                    <a:pt x="27216" y="387781"/>
                  </a:lnTo>
                  <a:lnTo>
                    <a:pt x="26720" y="387121"/>
                  </a:lnTo>
                  <a:lnTo>
                    <a:pt x="26225" y="386473"/>
                  </a:lnTo>
                  <a:lnTo>
                    <a:pt x="25730" y="385826"/>
                  </a:lnTo>
                  <a:lnTo>
                    <a:pt x="25234" y="385165"/>
                  </a:lnTo>
                  <a:lnTo>
                    <a:pt x="24752" y="384517"/>
                  </a:lnTo>
                  <a:lnTo>
                    <a:pt x="24269" y="383857"/>
                  </a:lnTo>
                  <a:lnTo>
                    <a:pt x="23787" y="383209"/>
                  </a:lnTo>
                  <a:lnTo>
                    <a:pt x="23317" y="382562"/>
                  </a:lnTo>
                  <a:lnTo>
                    <a:pt x="22847" y="381901"/>
                  </a:lnTo>
                  <a:lnTo>
                    <a:pt x="22377" y="381254"/>
                  </a:lnTo>
                  <a:lnTo>
                    <a:pt x="21907" y="380593"/>
                  </a:lnTo>
                  <a:lnTo>
                    <a:pt x="21450" y="379945"/>
                  </a:lnTo>
                  <a:lnTo>
                    <a:pt x="20993" y="379285"/>
                  </a:lnTo>
                  <a:lnTo>
                    <a:pt x="20535" y="378637"/>
                  </a:lnTo>
                  <a:lnTo>
                    <a:pt x="20091" y="377990"/>
                  </a:lnTo>
                  <a:lnTo>
                    <a:pt x="19646" y="377329"/>
                  </a:lnTo>
                  <a:lnTo>
                    <a:pt x="19202" y="376682"/>
                  </a:lnTo>
                  <a:lnTo>
                    <a:pt x="16624" y="372745"/>
                  </a:lnTo>
                  <a:lnTo>
                    <a:pt x="16205" y="372097"/>
                  </a:lnTo>
                  <a:lnTo>
                    <a:pt x="15786" y="371436"/>
                  </a:lnTo>
                  <a:lnTo>
                    <a:pt x="15379" y="370789"/>
                  </a:lnTo>
                  <a:lnTo>
                    <a:pt x="14973" y="370128"/>
                  </a:lnTo>
                  <a:lnTo>
                    <a:pt x="14566" y="369468"/>
                  </a:lnTo>
                  <a:lnTo>
                    <a:pt x="14173" y="368820"/>
                  </a:lnTo>
                  <a:lnTo>
                    <a:pt x="13779" y="368160"/>
                  </a:lnTo>
                  <a:lnTo>
                    <a:pt x="13385" y="367499"/>
                  </a:lnTo>
                  <a:lnTo>
                    <a:pt x="12992" y="366852"/>
                  </a:lnTo>
                  <a:lnTo>
                    <a:pt x="12611" y="366191"/>
                  </a:lnTo>
                  <a:lnTo>
                    <a:pt x="12230" y="365531"/>
                  </a:lnTo>
                  <a:lnTo>
                    <a:pt x="11849" y="364883"/>
                  </a:lnTo>
                  <a:lnTo>
                    <a:pt x="11480" y="364223"/>
                  </a:lnTo>
                  <a:lnTo>
                    <a:pt x="11112" y="363562"/>
                  </a:lnTo>
                  <a:lnTo>
                    <a:pt x="10744" y="362902"/>
                  </a:lnTo>
                  <a:lnTo>
                    <a:pt x="10388" y="362254"/>
                  </a:lnTo>
                  <a:lnTo>
                    <a:pt x="10020" y="361594"/>
                  </a:lnTo>
                  <a:lnTo>
                    <a:pt x="9677" y="360934"/>
                  </a:lnTo>
                  <a:lnTo>
                    <a:pt x="9321" y="360273"/>
                  </a:lnTo>
                  <a:lnTo>
                    <a:pt x="8978" y="359625"/>
                  </a:lnTo>
                  <a:lnTo>
                    <a:pt x="8636" y="358965"/>
                  </a:lnTo>
                  <a:lnTo>
                    <a:pt x="8293" y="358305"/>
                  </a:lnTo>
                  <a:lnTo>
                    <a:pt x="7950" y="357644"/>
                  </a:lnTo>
                  <a:lnTo>
                    <a:pt x="7619" y="356997"/>
                  </a:lnTo>
                  <a:lnTo>
                    <a:pt x="7289" y="356336"/>
                  </a:lnTo>
                  <a:lnTo>
                    <a:pt x="6972" y="355676"/>
                  </a:lnTo>
                  <a:lnTo>
                    <a:pt x="6654" y="355015"/>
                  </a:lnTo>
                  <a:lnTo>
                    <a:pt x="6337" y="354355"/>
                  </a:lnTo>
                  <a:lnTo>
                    <a:pt x="6019" y="353695"/>
                  </a:lnTo>
                  <a:lnTo>
                    <a:pt x="5714" y="353047"/>
                  </a:lnTo>
                  <a:lnTo>
                    <a:pt x="5410" y="352386"/>
                  </a:lnTo>
                  <a:lnTo>
                    <a:pt x="5105" y="351726"/>
                  </a:lnTo>
                  <a:lnTo>
                    <a:pt x="4813" y="351066"/>
                  </a:lnTo>
                  <a:lnTo>
                    <a:pt x="4508" y="350405"/>
                  </a:lnTo>
                  <a:lnTo>
                    <a:pt x="4216" y="349745"/>
                  </a:lnTo>
                  <a:lnTo>
                    <a:pt x="3937" y="349084"/>
                  </a:lnTo>
                  <a:lnTo>
                    <a:pt x="3657" y="348424"/>
                  </a:lnTo>
                  <a:lnTo>
                    <a:pt x="3378" y="347764"/>
                  </a:lnTo>
                  <a:lnTo>
                    <a:pt x="3098" y="347116"/>
                  </a:lnTo>
                  <a:lnTo>
                    <a:pt x="2832" y="346456"/>
                  </a:lnTo>
                  <a:lnTo>
                    <a:pt x="2565" y="345795"/>
                  </a:lnTo>
                  <a:lnTo>
                    <a:pt x="2298" y="345135"/>
                  </a:lnTo>
                  <a:lnTo>
                    <a:pt x="2031" y="344474"/>
                  </a:lnTo>
                  <a:lnTo>
                    <a:pt x="1777" y="343814"/>
                  </a:lnTo>
                  <a:lnTo>
                    <a:pt x="1524" y="343154"/>
                  </a:lnTo>
                  <a:lnTo>
                    <a:pt x="1282" y="342493"/>
                  </a:lnTo>
                  <a:lnTo>
                    <a:pt x="1041" y="341833"/>
                  </a:lnTo>
                  <a:lnTo>
                    <a:pt x="800" y="341172"/>
                  </a:lnTo>
                  <a:lnTo>
                    <a:pt x="558" y="340512"/>
                  </a:lnTo>
                  <a:lnTo>
                    <a:pt x="330" y="339852"/>
                  </a:lnTo>
                  <a:lnTo>
                    <a:pt x="101" y="339191"/>
                  </a:lnTo>
                  <a:lnTo>
                    <a:pt x="0" y="3386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889B8821-66D8-3B63-DB8F-D0C4D0612F33}"/>
                </a:ext>
              </a:extLst>
            </p:cNvPr>
            <p:cNvSpPr txBox="1"/>
            <p:nvPr/>
          </p:nvSpPr>
          <p:spPr>
            <a:xfrm>
              <a:off x="253067" y="3577695"/>
              <a:ext cx="839601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unnable</a:t>
              </a:r>
              <a:endParaRPr sz="1555" dirty="0">
                <a:latin typeface="Tahoma"/>
                <a:cs typeface="Tahoma"/>
              </a:endParaRPr>
            </a:p>
          </p:txBody>
        </p:sp>
        <p:sp>
          <p:nvSpPr>
            <p:cNvPr id="118" name="object 29">
              <a:extLst>
                <a:ext uri="{FF2B5EF4-FFF2-40B4-BE49-F238E27FC236}">
                  <a16:creationId xmlns:a16="http://schemas.microsoft.com/office/drawing/2014/main" id="{26A04788-A58D-BC62-E5A6-EAF52356AD97}"/>
                </a:ext>
              </a:extLst>
            </p:cNvPr>
            <p:cNvSpPr/>
            <p:nvPr/>
          </p:nvSpPr>
          <p:spPr>
            <a:xfrm>
              <a:off x="2065196" y="4257934"/>
              <a:ext cx="74799" cy="76900"/>
            </a:xfrm>
            <a:custGeom>
              <a:avLst/>
              <a:gdLst/>
              <a:ahLst/>
              <a:cxnLst/>
              <a:rect l="l" t="t" r="r" b="b"/>
              <a:pathLst>
                <a:path w="113029" h="116204">
                  <a:moveTo>
                    <a:pt x="112915" y="0"/>
                  </a:moveTo>
                  <a:lnTo>
                    <a:pt x="0" y="5460"/>
                  </a:lnTo>
                  <a:lnTo>
                    <a:pt x="61925" y="115658"/>
                  </a:lnTo>
                  <a:lnTo>
                    <a:pt x="11291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9" name="object 27">
              <a:extLst>
                <a:ext uri="{FF2B5EF4-FFF2-40B4-BE49-F238E27FC236}">
                  <a16:creationId xmlns:a16="http://schemas.microsoft.com/office/drawing/2014/main" id="{5688B3CC-B260-36E1-618D-8B0A5046D9D6}"/>
                </a:ext>
              </a:extLst>
            </p:cNvPr>
            <p:cNvSpPr/>
            <p:nvPr/>
          </p:nvSpPr>
          <p:spPr>
            <a:xfrm>
              <a:off x="2220199" y="3909262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0" y="0"/>
                  </a:moveTo>
                  <a:lnTo>
                    <a:pt x="0" y="113055"/>
                  </a:lnTo>
                  <a:lnTo>
                    <a:pt x="113055" y="5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B00AF7-094D-FBA2-CD63-272C7B88D776}"/>
                </a:ext>
              </a:extLst>
            </p:cNvPr>
            <p:cNvSpPr/>
            <p:nvPr/>
          </p:nvSpPr>
          <p:spPr>
            <a:xfrm>
              <a:off x="1306299" y="3864393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Th_A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90B0C26-EB3B-840D-FFD2-AD93F99BDCF3}"/>
                </a:ext>
              </a:extLst>
            </p:cNvPr>
            <p:cNvSpPr/>
            <p:nvPr/>
          </p:nvSpPr>
          <p:spPr>
            <a:xfrm>
              <a:off x="404127" y="4143737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Th_B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</p:grpSp>
      <p:sp>
        <p:nvSpPr>
          <p:cNvPr id="26" name="object 28">
            <a:extLst>
              <a:ext uri="{FF2B5EF4-FFF2-40B4-BE49-F238E27FC236}">
                <a16:creationId xmlns:a16="http://schemas.microsoft.com/office/drawing/2014/main" id="{ACFBCD4C-A75F-5415-B0C3-490D444C78EE}"/>
              </a:ext>
            </a:extLst>
          </p:cNvPr>
          <p:cNvSpPr/>
          <p:nvPr/>
        </p:nvSpPr>
        <p:spPr>
          <a:xfrm>
            <a:off x="626132" y="4377913"/>
            <a:ext cx="73959" cy="80262"/>
          </a:xfrm>
          <a:custGeom>
            <a:avLst/>
            <a:gdLst/>
            <a:ahLst/>
            <a:cxnLst/>
            <a:rect l="l" t="t" r="r" b="b"/>
            <a:pathLst>
              <a:path w="111760" h="121284">
                <a:moveTo>
                  <a:pt x="36423" y="0"/>
                </a:moveTo>
                <a:lnTo>
                  <a:pt x="0" y="121031"/>
                </a:lnTo>
                <a:lnTo>
                  <a:pt x="111391" y="101765"/>
                </a:lnTo>
                <a:lnTo>
                  <a:pt x="3642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703DD2-2A37-34D9-7719-4D8E812D03E9}"/>
              </a:ext>
            </a:extLst>
          </p:cNvPr>
          <p:cNvSpPr txBox="1"/>
          <p:nvPr/>
        </p:nvSpPr>
        <p:spPr>
          <a:xfrm>
            <a:off x="5940035" y="-139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  <p:pic>
        <p:nvPicPr>
          <p:cNvPr id="34" name="Picture 33" descr="Diagram&#10;&#10;Description automatically generated">
            <a:extLst>
              <a:ext uri="{FF2B5EF4-FFF2-40B4-BE49-F238E27FC236}">
                <a16:creationId xmlns:a16="http://schemas.microsoft.com/office/drawing/2014/main" id="{3ED5186D-E352-CEDE-AF0E-6FC986B8B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8" y="326270"/>
            <a:ext cx="5159825" cy="449095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182F71-FEC6-4F94-D23A-78D560C2B64E}"/>
              </a:ext>
            </a:extLst>
          </p:cNvPr>
          <p:cNvCxnSpPr>
            <a:cxnSpLocks/>
          </p:cNvCxnSpPr>
          <p:nvPr/>
        </p:nvCxnSpPr>
        <p:spPr>
          <a:xfrm>
            <a:off x="3767348" y="1856935"/>
            <a:ext cx="211" cy="23692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A75744-6318-E527-11C9-A5EC373365A2}"/>
              </a:ext>
            </a:extLst>
          </p:cNvPr>
          <p:cNvSpPr txBox="1"/>
          <p:nvPr/>
        </p:nvSpPr>
        <p:spPr>
          <a:xfrm>
            <a:off x="3105004" y="186261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4438B66-17B8-2F4F-BCB6-C39F7DC89E09}"/>
              </a:ext>
            </a:extLst>
          </p:cNvPr>
          <p:cNvSpPr txBox="1"/>
          <p:nvPr/>
        </p:nvSpPr>
        <p:spPr>
          <a:xfrm>
            <a:off x="3091718" y="3991555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A2EF69-5572-4029-A567-F5B08F65394F}"/>
              </a:ext>
            </a:extLst>
          </p:cNvPr>
          <p:cNvSpPr txBox="1"/>
          <p:nvPr/>
        </p:nvSpPr>
        <p:spPr>
          <a:xfrm>
            <a:off x="798124" y="306512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4CCFD7-34AC-E901-9DB0-2762E78D5832}"/>
              </a:ext>
            </a:extLst>
          </p:cNvPr>
          <p:cNvSpPr txBox="1"/>
          <p:nvPr/>
        </p:nvSpPr>
        <p:spPr>
          <a:xfrm>
            <a:off x="633637" y="270645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(1) -&gt; (20):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134714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4BD74F3-F912-CED5-3417-D7163D9FD2A0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5DA2F-B900-F321-8857-0CF0ADE38DB6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8C6C21-2487-605D-7202-F7D20B56B478}"/>
              </a:ext>
            </a:extLst>
          </p:cNvPr>
          <p:cNvGrpSpPr/>
          <p:nvPr/>
        </p:nvGrpSpPr>
        <p:grpSpPr>
          <a:xfrm>
            <a:off x="253067" y="3577695"/>
            <a:ext cx="2653335" cy="1217442"/>
            <a:chOff x="253067" y="3577695"/>
            <a:chExt cx="2653335" cy="1217442"/>
          </a:xfrm>
        </p:grpSpPr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0C5DC85E-CD46-E356-0545-3F15DB0519E4}"/>
                </a:ext>
              </a:extLst>
            </p:cNvPr>
            <p:cNvSpPr/>
            <p:nvPr/>
          </p:nvSpPr>
          <p:spPr>
            <a:xfrm>
              <a:off x="2344259" y="3847119"/>
              <a:ext cx="432407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98E646CA-D874-76F5-1E6D-4FC921CAB9AC}"/>
                </a:ext>
              </a:extLst>
            </p:cNvPr>
            <p:cNvSpPr/>
            <p:nvPr/>
          </p:nvSpPr>
          <p:spPr>
            <a:xfrm>
              <a:off x="378731" y="3847119"/>
              <a:ext cx="502634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0" name="object 22">
              <a:extLst>
                <a:ext uri="{FF2B5EF4-FFF2-40B4-BE49-F238E27FC236}">
                  <a16:creationId xmlns:a16="http://schemas.microsoft.com/office/drawing/2014/main" id="{4494241E-C55A-329E-06AA-339BE34F0B03}"/>
                </a:ext>
              </a:extLst>
            </p:cNvPr>
            <p:cNvSpPr txBox="1"/>
            <p:nvPr/>
          </p:nvSpPr>
          <p:spPr>
            <a:xfrm>
              <a:off x="2231528" y="3577695"/>
              <a:ext cx="674874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Waiting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1" name="object 23">
              <a:extLst>
                <a:ext uri="{FF2B5EF4-FFF2-40B4-BE49-F238E27FC236}">
                  <a16:creationId xmlns:a16="http://schemas.microsoft.com/office/drawing/2014/main" id="{64E1DD2D-A94E-72CC-4285-E23C2A7DD0FC}"/>
                </a:ext>
              </a:extLst>
            </p:cNvPr>
            <p:cNvSpPr txBox="1"/>
            <p:nvPr/>
          </p:nvSpPr>
          <p:spPr>
            <a:xfrm>
              <a:off x="1234001" y="3577695"/>
              <a:ext cx="741269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2" name="object 24">
              <a:extLst>
                <a:ext uri="{FF2B5EF4-FFF2-40B4-BE49-F238E27FC236}">
                  <a16:creationId xmlns:a16="http://schemas.microsoft.com/office/drawing/2014/main" id="{795A0149-C6D5-25D2-EBB7-6F647D80AFD2}"/>
                </a:ext>
              </a:extLst>
            </p:cNvPr>
            <p:cNvSpPr/>
            <p:nvPr/>
          </p:nvSpPr>
          <p:spPr>
            <a:xfrm>
              <a:off x="883295" y="3946872"/>
              <a:ext cx="424423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969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3" name="object 26">
              <a:extLst>
                <a:ext uri="{FF2B5EF4-FFF2-40B4-BE49-F238E27FC236}">
                  <a16:creationId xmlns:a16="http://schemas.microsoft.com/office/drawing/2014/main" id="{AE568A78-8982-CFA2-DAD3-271A2C4E8C7A}"/>
                </a:ext>
              </a:extLst>
            </p:cNvPr>
            <p:cNvSpPr/>
            <p:nvPr/>
          </p:nvSpPr>
          <p:spPr>
            <a:xfrm>
              <a:off x="1781070" y="3946872"/>
              <a:ext cx="523595" cy="0"/>
            </a:xfrm>
            <a:custGeom>
              <a:avLst/>
              <a:gdLst/>
              <a:ahLst/>
              <a:cxnLst/>
              <a:rect l="l" t="t" r="r" b="b"/>
              <a:pathLst>
                <a:path w="791210">
                  <a:moveTo>
                    <a:pt x="0" y="0"/>
                  </a:moveTo>
                  <a:lnTo>
                    <a:pt x="790994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4192F339-5402-F56B-90B7-66F58B5AC7D1}"/>
                </a:ext>
              </a:extLst>
            </p:cNvPr>
            <p:cNvSpPr/>
            <p:nvPr/>
          </p:nvSpPr>
          <p:spPr>
            <a:xfrm>
              <a:off x="1781070" y="3946872"/>
              <a:ext cx="298357" cy="324410"/>
            </a:xfrm>
            <a:custGeom>
              <a:avLst/>
              <a:gdLst/>
              <a:ahLst/>
              <a:cxnLst/>
              <a:rect l="l" t="t" r="r" b="b"/>
              <a:pathLst>
                <a:path w="450850" h="490220">
                  <a:moveTo>
                    <a:pt x="0" y="0"/>
                  </a:moveTo>
                  <a:lnTo>
                    <a:pt x="42075" y="3175"/>
                  </a:lnTo>
                  <a:lnTo>
                    <a:pt x="84137" y="11899"/>
                  </a:lnTo>
                  <a:lnTo>
                    <a:pt x="125412" y="26200"/>
                  </a:lnTo>
                  <a:lnTo>
                    <a:pt x="165900" y="45250"/>
                  </a:lnTo>
                  <a:lnTo>
                    <a:pt x="242887" y="97624"/>
                  </a:lnTo>
                  <a:lnTo>
                    <a:pt x="311150" y="165100"/>
                  </a:lnTo>
                  <a:lnTo>
                    <a:pt x="369087" y="244475"/>
                  </a:lnTo>
                  <a:lnTo>
                    <a:pt x="413550" y="334162"/>
                  </a:lnTo>
                  <a:lnTo>
                    <a:pt x="442125" y="429425"/>
                  </a:lnTo>
                  <a:lnTo>
                    <a:pt x="450062" y="478637"/>
                  </a:lnTo>
                  <a:lnTo>
                    <a:pt x="450621" y="4902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5" name="object 30">
              <a:extLst>
                <a:ext uri="{FF2B5EF4-FFF2-40B4-BE49-F238E27FC236}">
                  <a16:creationId xmlns:a16="http://schemas.microsoft.com/office/drawing/2014/main" id="{D529D646-B556-DA6A-DF83-F5913921847A}"/>
                </a:ext>
              </a:extLst>
            </p:cNvPr>
            <p:cNvSpPr/>
            <p:nvPr/>
          </p:nvSpPr>
          <p:spPr>
            <a:xfrm>
              <a:off x="663112" y="4246131"/>
              <a:ext cx="1891413" cy="498802"/>
            </a:xfrm>
            <a:custGeom>
              <a:avLst/>
              <a:gdLst/>
              <a:ahLst/>
              <a:cxnLst/>
              <a:rect l="l" t="t" r="r" b="b"/>
              <a:pathLst>
                <a:path w="2858135" h="753745">
                  <a:moveTo>
                    <a:pt x="2857576" y="0"/>
                  </a:moveTo>
                  <a:lnTo>
                    <a:pt x="2857576" y="546"/>
                  </a:lnTo>
                  <a:lnTo>
                    <a:pt x="2857576" y="1104"/>
                  </a:lnTo>
                  <a:lnTo>
                    <a:pt x="2857576" y="1651"/>
                  </a:lnTo>
                  <a:lnTo>
                    <a:pt x="2857563" y="2209"/>
                  </a:lnTo>
                  <a:lnTo>
                    <a:pt x="2857563" y="2755"/>
                  </a:lnTo>
                  <a:lnTo>
                    <a:pt x="2857563" y="3314"/>
                  </a:lnTo>
                  <a:lnTo>
                    <a:pt x="2857550" y="3860"/>
                  </a:lnTo>
                  <a:lnTo>
                    <a:pt x="2857538" y="4419"/>
                  </a:lnTo>
                  <a:lnTo>
                    <a:pt x="2857538" y="4965"/>
                  </a:lnTo>
                  <a:lnTo>
                    <a:pt x="2857525" y="5524"/>
                  </a:lnTo>
                  <a:lnTo>
                    <a:pt x="2857512" y="6070"/>
                  </a:lnTo>
                  <a:lnTo>
                    <a:pt x="2857500" y="6629"/>
                  </a:lnTo>
                  <a:lnTo>
                    <a:pt x="2857487" y="7175"/>
                  </a:lnTo>
                  <a:lnTo>
                    <a:pt x="2857474" y="7734"/>
                  </a:lnTo>
                  <a:lnTo>
                    <a:pt x="2857461" y="8280"/>
                  </a:lnTo>
                  <a:lnTo>
                    <a:pt x="2857449" y="8826"/>
                  </a:lnTo>
                  <a:lnTo>
                    <a:pt x="2857423" y="9385"/>
                  </a:lnTo>
                  <a:lnTo>
                    <a:pt x="2857411" y="9931"/>
                  </a:lnTo>
                  <a:lnTo>
                    <a:pt x="2857398" y="10490"/>
                  </a:lnTo>
                  <a:lnTo>
                    <a:pt x="2857373" y="11036"/>
                  </a:lnTo>
                  <a:lnTo>
                    <a:pt x="2857347" y="11595"/>
                  </a:lnTo>
                  <a:lnTo>
                    <a:pt x="2857334" y="12141"/>
                  </a:lnTo>
                  <a:lnTo>
                    <a:pt x="2857309" y="12700"/>
                  </a:lnTo>
                  <a:lnTo>
                    <a:pt x="2857284" y="13246"/>
                  </a:lnTo>
                  <a:lnTo>
                    <a:pt x="2857258" y="13804"/>
                  </a:lnTo>
                  <a:lnTo>
                    <a:pt x="2857233" y="14351"/>
                  </a:lnTo>
                  <a:lnTo>
                    <a:pt x="2857207" y="14897"/>
                  </a:lnTo>
                  <a:lnTo>
                    <a:pt x="2857182" y="15455"/>
                  </a:lnTo>
                  <a:lnTo>
                    <a:pt x="2857144" y="16002"/>
                  </a:lnTo>
                  <a:lnTo>
                    <a:pt x="2857119" y="16560"/>
                  </a:lnTo>
                  <a:lnTo>
                    <a:pt x="2857080" y="17106"/>
                  </a:lnTo>
                  <a:lnTo>
                    <a:pt x="2857055" y="17665"/>
                  </a:lnTo>
                  <a:lnTo>
                    <a:pt x="2857017" y="18211"/>
                  </a:lnTo>
                  <a:lnTo>
                    <a:pt x="2856992" y="18770"/>
                  </a:lnTo>
                  <a:lnTo>
                    <a:pt x="2856953" y="19316"/>
                  </a:lnTo>
                  <a:lnTo>
                    <a:pt x="2856915" y="19875"/>
                  </a:lnTo>
                  <a:lnTo>
                    <a:pt x="2856877" y="20421"/>
                  </a:lnTo>
                  <a:lnTo>
                    <a:pt x="2856839" y="20967"/>
                  </a:lnTo>
                  <a:lnTo>
                    <a:pt x="2856801" y="21526"/>
                  </a:lnTo>
                  <a:lnTo>
                    <a:pt x="2856763" y="22072"/>
                  </a:lnTo>
                  <a:lnTo>
                    <a:pt x="2856725" y="22631"/>
                  </a:lnTo>
                  <a:lnTo>
                    <a:pt x="2856674" y="23177"/>
                  </a:lnTo>
                  <a:lnTo>
                    <a:pt x="2856636" y="23736"/>
                  </a:lnTo>
                  <a:lnTo>
                    <a:pt x="2856585" y="24282"/>
                  </a:lnTo>
                  <a:lnTo>
                    <a:pt x="2856547" y="24841"/>
                  </a:lnTo>
                  <a:lnTo>
                    <a:pt x="2856496" y="25387"/>
                  </a:lnTo>
                  <a:lnTo>
                    <a:pt x="2856458" y="25933"/>
                  </a:lnTo>
                  <a:lnTo>
                    <a:pt x="2856407" y="26492"/>
                  </a:lnTo>
                  <a:lnTo>
                    <a:pt x="2856357" y="27038"/>
                  </a:lnTo>
                  <a:lnTo>
                    <a:pt x="2856306" y="27597"/>
                  </a:lnTo>
                  <a:lnTo>
                    <a:pt x="2856255" y="28143"/>
                  </a:lnTo>
                  <a:lnTo>
                    <a:pt x="2856204" y="28702"/>
                  </a:lnTo>
                  <a:lnTo>
                    <a:pt x="2856153" y="29248"/>
                  </a:lnTo>
                  <a:lnTo>
                    <a:pt x="2856090" y="29806"/>
                  </a:lnTo>
                  <a:lnTo>
                    <a:pt x="2856039" y="30353"/>
                  </a:lnTo>
                  <a:lnTo>
                    <a:pt x="2855988" y="30899"/>
                  </a:lnTo>
                  <a:lnTo>
                    <a:pt x="2855925" y="31457"/>
                  </a:lnTo>
                  <a:lnTo>
                    <a:pt x="2855874" y="32004"/>
                  </a:lnTo>
                  <a:lnTo>
                    <a:pt x="2855810" y="32562"/>
                  </a:lnTo>
                  <a:lnTo>
                    <a:pt x="2855747" y="33108"/>
                  </a:lnTo>
                  <a:lnTo>
                    <a:pt x="2855683" y="33667"/>
                  </a:lnTo>
                  <a:lnTo>
                    <a:pt x="2855633" y="34213"/>
                  </a:lnTo>
                  <a:lnTo>
                    <a:pt x="2855569" y="34759"/>
                  </a:lnTo>
                  <a:lnTo>
                    <a:pt x="2855506" y="35318"/>
                  </a:lnTo>
                  <a:lnTo>
                    <a:pt x="2855429" y="35864"/>
                  </a:lnTo>
                  <a:lnTo>
                    <a:pt x="2855366" y="36423"/>
                  </a:lnTo>
                  <a:lnTo>
                    <a:pt x="2855302" y="36969"/>
                  </a:lnTo>
                  <a:lnTo>
                    <a:pt x="2855239" y="37528"/>
                  </a:lnTo>
                  <a:lnTo>
                    <a:pt x="2855163" y="38074"/>
                  </a:lnTo>
                  <a:lnTo>
                    <a:pt x="2855099" y="38620"/>
                  </a:lnTo>
                  <a:lnTo>
                    <a:pt x="2855023" y="39179"/>
                  </a:lnTo>
                  <a:lnTo>
                    <a:pt x="2854947" y="39725"/>
                  </a:lnTo>
                  <a:lnTo>
                    <a:pt x="2854807" y="40830"/>
                  </a:lnTo>
                  <a:lnTo>
                    <a:pt x="2854655" y="41935"/>
                  </a:lnTo>
                  <a:lnTo>
                    <a:pt x="2854502" y="43040"/>
                  </a:lnTo>
                  <a:lnTo>
                    <a:pt x="2854337" y="44132"/>
                  </a:lnTo>
                  <a:lnTo>
                    <a:pt x="2854172" y="45237"/>
                  </a:lnTo>
                  <a:lnTo>
                    <a:pt x="2854007" y="46342"/>
                  </a:lnTo>
                  <a:lnTo>
                    <a:pt x="2853842" y="47447"/>
                  </a:lnTo>
                  <a:lnTo>
                    <a:pt x="2853664" y="48552"/>
                  </a:lnTo>
                  <a:lnTo>
                    <a:pt x="2853486" y="49644"/>
                  </a:lnTo>
                  <a:lnTo>
                    <a:pt x="2853309" y="50749"/>
                  </a:lnTo>
                  <a:lnTo>
                    <a:pt x="2852127" y="57353"/>
                  </a:lnTo>
                  <a:lnTo>
                    <a:pt x="2851924" y="58458"/>
                  </a:lnTo>
                  <a:lnTo>
                    <a:pt x="2851708" y="59563"/>
                  </a:lnTo>
                  <a:lnTo>
                    <a:pt x="2851492" y="60667"/>
                  </a:lnTo>
                  <a:lnTo>
                    <a:pt x="2851264" y="61760"/>
                  </a:lnTo>
                  <a:lnTo>
                    <a:pt x="2851048" y="62865"/>
                  </a:lnTo>
                  <a:lnTo>
                    <a:pt x="2850819" y="63969"/>
                  </a:lnTo>
                  <a:lnTo>
                    <a:pt x="2850578" y="65062"/>
                  </a:lnTo>
                  <a:lnTo>
                    <a:pt x="2850349" y="66167"/>
                  </a:lnTo>
                  <a:lnTo>
                    <a:pt x="2850108" y="67259"/>
                  </a:lnTo>
                  <a:lnTo>
                    <a:pt x="2849854" y="68364"/>
                  </a:lnTo>
                  <a:lnTo>
                    <a:pt x="2849613" y="69469"/>
                  </a:lnTo>
                  <a:lnTo>
                    <a:pt x="2849359" y="70561"/>
                  </a:lnTo>
                  <a:lnTo>
                    <a:pt x="2849105" y="71666"/>
                  </a:lnTo>
                  <a:lnTo>
                    <a:pt x="2848838" y="72758"/>
                  </a:lnTo>
                  <a:lnTo>
                    <a:pt x="2848584" y="73863"/>
                  </a:lnTo>
                  <a:lnTo>
                    <a:pt x="2848317" y="74968"/>
                  </a:lnTo>
                  <a:lnTo>
                    <a:pt x="2848038" y="76060"/>
                  </a:lnTo>
                  <a:lnTo>
                    <a:pt x="2847771" y="77165"/>
                  </a:lnTo>
                  <a:lnTo>
                    <a:pt x="2847492" y="78257"/>
                  </a:lnTo>
                  <a:lnTo>
                    <a:pt x="2847200" y="79362"/>
                  </a:lnTo>
                  <a:lnTo>
                    <a:pt x="2846920" y="80454"/>
                  </a:lnTo>
                  <a:lnTo>
                    <a:pt x="2846628" y="81559"/>
                  </a:lnTo>
                  <a:lnTo>
                    <a:pt x="2846336" y="82651"/>
                  </a:lnTo>
                  <a:lnTo>
                    <a:pt x="2846031" y="83756"/>
                  </a:lnTo>
                  <a:lnTo>
                    <a:pt x="2845739" y="84848"/>
                  </a:lnTo>
                  <a:lnTo>
                    <a:pt x="2845435" y="85940"/>
                  </a:lnTo>
                  <a:lnTo>
                    <a:pt x="2845117" y="87045"/>
                  </a:lnTo>
                  <a:lnTo>
                    <a:pt x="2844812" y="88138"/>
                  </a:lnTo>
                  <a:lnTo>
                    <a:pt x="2844495" y="89242"/>
                  </a:lnTo>
                  <a:lnTo>
                    <a:pt x="2844165" y="90335"/>
                  </a:lnTo>
                  <a:lnTo>
                    <a:pt x="2843847" y="91427"/>
                  </a:lnTo>
                  <a:lnTo>
                    <a:pt x="2843517" y="92532"/>
                  </a:lnTo>
                  <a:lnTo>
                    <a:pt x="2843187" y="93624"/>
                  </a:lnTo>
                  <a:lnTo>
                    <a:pt x="2842844" y="94716"/>
                  </a:lnTo>
                  <a:lnTo>
                    <a:pt x="2842514" y="95821"/>
                  </a:lnTo>
                  <a:lnTo>
                    <a:pt x="2842171" y="96913"/>
                  </a:lnTo>
                  <a:lnTo>
                    <a:pt x="2841815" y="98005"/>
                  </a:lnTo>
                  <a:lnTo>
                    <a:pt x="2841472" y="99110"/>
                  </a:lnTo>
                  <a:lnTo>
                    <a:pt x="2841117" y="100203"/>
                  </a:lnTo>
                  <a:lnTo>
                    <a:pt x="2840761" y="101295"/>
                  </a:lnTo>
                  <a:lnTo>
                    <a:pt x="2840393" y="102387"/>
                  </a:lnTo>
                  <a:lnTo>
                    <a:pt x="2840024" y="103479"/>
                  </a:lnTo>
                  <a:lnTo>
                    <a:pt x="2839656" y="104584"/>
                  </a:lnTo>
                  <a:lnTo>
                    <a:pt x="2839288" y="105676"/>
                  </a:lnTo>
                  <a:lnTo>
                    <a:pt x="2838907" y="106768"/>
                  </a:lnTo>
                  <a:lnTo>
                    <a:pt x="2838526" y="107861"/>
                  </a:lnTo>
                  <a:lnTo>
                    <a:pt x="2838145" y="108953"/>
                  </a:lnTo>
                  <a:lnTo>
                    <a:pt x="2837764" y="110045"/>
                  </a:lnTo>
                  <a:lnTo>
                    <a:pt x="2837370" y="111137"/>
                  </a:lnTo>
                  <a:lnTo>
                    <a:pt x="2836976" y="112242"/>
                  </a:lnTo>
                  <a:lnTo>
                    <a:pt x="2836570" y="113334"/>
                  </a:lnTo>
                  <a:lnTo>
                    <a:pt x="2836164" y="114427"/>
                  </a:lnTo>
                  <a:lnTo>
                    <a:pt x="2835757" y="115519"/>
                  </a:lnTo>
                  <a:lnTo>
                    <a:pt x="2835351" y="116611"/>
                  </a:lnTo>
                  <a:lnTo>
                    <a:pt x="2834944" y="117703"/>
                  </a:lnTo>
                  <a:lnTo>
                    <a:pt x="2834525" y="118795"/>
                  </a:lnTo>
                  <a:lnTo>
                    <a:pt x="2834106" y="119888"/>
                  </a:lnTo>
                  <a:lnTo>
                    <a:pt x="2833674" y="120980"/>
                  </a:lnTo>
                  <a:lnTo>
                    <a:pt x="2833243" y="122059"/>
                  </a:lnTo>
                  <a:lnTo>
                    <a:pt x="2832811" y="123151"/>
                  </a:lnTo>
                  <a:lnTo>
                    <a:pt x="2832379" y="124244"/>
                  </a:lnTo>
                  <a:lnTo>
                    <a:pt x="2831947" y="125336"/>
                  </a:lnTo>
                  <a:lnTo>
                    <a:pt x="2831503" y="126428"/>
                  </a:lnTo>
                  <a:lnTo>
                    <a:pt x="2831058" y="127520"/>
                  </a:lnTo>
                  <a:lnTo>
                    <a:pt x="2830601" y="128612"/>
                  </a:lnTo>
                  <a:lnTo>
                    <a:pt x="2830144" y="129692"/>
                  </a:lnTo>
                  <a:lnTo>
                    <a:pt x="2829687" y="130784"/>
                  </a:lnTo>
                  <a:lnTo>
                    <a:pt x="2829229" y="131876"/>
                  </a:lnTo>
                  <a:lnTo>
                    <a:pt x="2828759" y="132969"/>
                  </a:lnTo>
                  <a:lnTo>
                    <a:pt x="2828302" y="134048"/>
                  </a:lnTo>
                  <a:lnTo>
                    <a:pt x="2827820" y="135140"/>
                  </a:lnTo>
                  <a:lnTo>
                    <a:pt x="2827350" y="136232"/>
                  </a:lnTo>
                  <a:lnTo>
                    <a:pt x="2826867" y="137312"/>
                  </a:lnTo>
                  <a:lnTo>
                    <a:pt x="2826385" y="138404"/>
                  </a:lnTo>
                  <a:lnTo>
                    <a:pt x="2825902" y="139496"/>
                  </a:lnTo>
                  <a:lnTo>
                    <a:pt x="2825407" y="140576"/>
                  </a:lnTo>
                  <a:lnTo>
                    <a:pt x="2824924" y="141668"/>
                  </a:lnTo>
                  <a:lnTo>
                    <a:pt x="2824416" y="142748"/>
                  </a:lnTo>
                  <a:lnTo>
                    <a:pt x="2823921" y="143840"/>
                  </a:lnTo>
                  <a:lnTo>
                    <a:pt x="2823413" y="144919"/>
                  </a:lnTo>
                  <a:lnTo>
                    <a:pt x="2822905" y="146011"/>
                  </a:lnTo>
                  <a:lnTo>
                    <a:pt x="2822397" y="147091"/>
                  </a:lnTo>
                  <a:lnTo>
                    <a:pt x="2821889" y="148183"/>
                  </a:lnTo>
                  <a:lnTo>
                    <a:pt x="2821368" y="149263"/>
                  </a:lnTo>
                  <a:lnTo>
                    <a:pt x="2820847" y="150342"/>
                  </a:lnTo>
                  <a:lnTo>
                    <a:pt x="2820314" y="151434"/>
                  </a:lnTo>
                  <a:lnTo>
                    <a:pt x="2819793" y="152514"/>
                  </a:lnTo>
                  <a:lnTo>
                    <a:pt x="2819260" y="153593"/>
                  </a:lnTo>
                  <a:lnTo>
                    <a:pt x="2818714" y="154686"/>
                  </a:lnTo>
                  <a:lnTo>
                    <a:pt x="2818180" y="155765"/>
                  </a:lnTo>
                  <a:lnTo>
                    <a:pt x="2817634" y="156845"/>
                  </a:lnTo>
                  <a:lnTo>
                    <a:pt x="2817088" y="157924"/>
                  </a:lnTo>
                  <a:lnTo>
                    <a:pt x="2816542" y="159016"/>
                  </a:lnTo>
                  <a:lnTo>
                    <a:pt x="2815983" y="160096"/>
                  </a:lnTo>
                  <a:lnTo>
                    <a:pt x="2815424" y="161175"/>
                  </a:lnTo>
                  <a:lnTo>
                    <a:pt x="2814866" y="162255"/>
                  </a:lnTo>
                  <a:lnTo>
                    <a:pt x="2814307" y="163334"/>
                  </a:lnTo>
                  <a:lnTo>
                    <a:pt x="2813735" y="164414"/>
                  </a:lnTo>
                  <a:lnTo>
                    <a:pt x="2813164" y="165493"/>
                  </a:lnTo>
                  <a:lnTo>
                    <a:pt x="2812592" y="166573"/>
                  </a:lnTo>
                  <a:lnTo>
                    <a:pt x="2812008" y="167652"/>
                  </a:lnTo>
                  <a:lnTo>
                    <a:pt x="2811424" y="168732"/>
                  </a:lnTo>
                  <a:lnTo>
                    <a:pt x="2810840" y="169811"/>
                  </a:lnTo>
                  <a:lnTo>
                    <a:pt x="2810256" y="170891"/>
                  </a:lnTo>
                  <a:lnTo>
                    <a:pt x="2809659" y="171970"/>
                  </a:lnTo>
                  <a:lnTo>
                    <a:pt x="2809062" y="173050"/>
                  </a:lnTo>
                  <a:lnTo>
                    <a:pt x="2808465" y="174129"/>
                  </a:lnTo>
                  <a:lnTo>
                    <a:pt x="2807868" y="175209"/>
                  </a:lnTo>
                  <a:lnTo>
                    <a:pt x="2807258" y="176276"/>
                  </a:lnTo>
                  <a:lnTo>
                    <a:pt x="2806649" y="177355"/>
                  </a:lnTo>
                  <a:lnTo>
                    <a:pt x="2806039" y="178435"/>
                  </a:lnTo>
                  <a:lnTo>
                    <a:pt x="2805417" y="179514"/>
                  </a:lnTo>
                  <a:lnTo>
                    <a:pt x="2804795" y="180581"/>
                  </a:lnTo>
                  <a:lnTo>
                    <a:pt x="2804172" y="181660"/>
                  </a:lnTo>
                  <a:lnTo>
                    <a:pt x="2803550" y="182740"/>
                  </a:lnTo>
                  <a:lnTo>
                    <a:pt x="2802915" y="183807"/>
                  </a:lnTo>
                  <a:lnTo>
                    <a:pt x="2802293" y="184886"/>
                  </a:lnTo>
                  <a:lnTo>
                    <a:pt x="2801645" y="185953"/>
                  </a:lnTo>
                  <a:lnTo>
                    <a:pt x="2801010" y="187032"/>
                  </a:lnTo>
                  <a:lnTo>
                    <a:pt x="2800362" y="188099"/>
                  </a:lnTo>
                  <a:lnTo>
                    <a:pt x="2799715" y="189179"/>
                  </a:lnTo>
                  <a:lnTo>
                    <a:pt x="2799067" y="190246"/>
                  </a:lnTo>
                  <a:lnTo>
                    <a:pt x="2798419" y="191325"/>
                  </a:lnTo>
                  <a:lnTo>
                    <a:pt x="2797759" y="192392"/>
                  </a:lnTo>
                  <a:lnTo>
                    <a:pt x="2797098" y="193459"/>
                  </a:lnTo>
                  <a:lnTo>
                    <a:pt x="2796438" y="194538"/>
                  </a:lnTo>
                  <a:lnTo>
                    <a:pt x="2795765" y="195605"/>
                  </a:lnTo>
                  <a:lnTo>
                    <a:pt x="2795092" y="196672"/>
                  </a:lnTo>
                  <a:lnTo>
                    <a:pt x="2794419" y="197739"/>
                  </a:lnTo>
                  <a:lnTo>
                    <a:pt x="2793746" y="198818"/>
                  </a:lnTo>
                  <a:lnTo>
                    <a:pt x="2793060" y="199885"/>
                  </a:lnTo>
                  <a:lnTo>
                    <a:pt x="2792374" y="200952"/>
                  </a:lnTo>
                  <a:lnTo>
                    <a:pt x="2791688" y="202018"/>
                  </a:lnTo>
                  <a:lnTo>
                    <a:pt x="2791002" y="203085"/>
                  </a:lnTo>
                  <a:lnTo>
                    <a:pt x="2790304" y="204152"/>
                  </a:lnTo>
                  <a:lnTo>
                    <a:pt x="2789605" y="205219"/>
                  </a:lnTo>
                  <a:lnTo>
                    <a:pt x="2788907" y="206286"/>
                  </a:lnTo>
                  <a:lnTo>
                    <a:pt x="2788196" y="207352"/>
                  </a:lnTo>
                  <a:lnTo>
                    <a:pt x="2787497" y="208419"/>
                  </a:lnTo>
                  <a:lnTo>
                    <a:pt x="2786786" y="209486"/>
                  </a:lnTo>
                  <a:lnTo>
                    <a:pt x="2786062" y="210553"/>
                  </a:lnTo>
                  <a:lnTo>
                    <a:pt x="2785351" y="211620"/>
                  </a:lnTo>
                  <a:lnTo>
                    <a:pt x="2784627" y="212674"/>
                  </a:lnTo>
                  <a:lnTo>
                    <a:pt x="2783903" y="213741"/>
                  </a:lnTo>
                  <a:lnTo>
                    <a:pt x="2783179" y="214807"/>
                  </a:lnTo>
                  <a:lnTo>
                    <a:pt x="2782443" y="215874"/>
                  </a:lnTo>
                  <a:lnTo>
                    <a:pt x="2781706" y="216928"/>
                  </a:lnTo>
                  <a:lnTo>
                    <a:pt x="2780969" y="217995"/>
                  </a:lnTo>
                  <a:lnTo>
                    <a:pt x="2780233" y="219062"/>
                  </a:lnTo>
                  <a:lnTo>
                    <a:pt x="2779483" y="220116"/>
                  </a:lnTo>
                  <a:lnTo>
                    <a:pt x="2778734" y="221183"/>
                  </a:lnTo>
                  <a:lnTo>
                    <a:pt x="2777985" y="222237"/>
                  </a:lnTo>
                  <a:lnTo>
                    <a:pt x="2777236" y="223304"/>
                  </a:lnTo>
                  <a:lnTo>
                    <a:pt x="2776474" y="224358"/>
                  </a:lnTo>
                  <a:lnTo>
                    <a:pt x="2775712" y="225412"/>
                  </a:lnTo>
                  <a:lnTo>
                    <a:pt x="2774950" y="226479"/>
                  </a:lnTo>
                  <a:lnTo>
                    <a:pt x="2774188" y="227533"/>
                  </a:lnTo>
                  <a:lnTo>
                    <a:pt x="2773413" y="228587"/>
                  </a:lnTo>
                  <a:lnTo>
                    <a:pt x="2772638" y="229654"/>
                  </a:lnTo>
                  <a:lnTo>
                    <a:pt x="2771863" y="230708"/>
                  </a:lnTo>
                  <a:lnTo>
                    <a:pt x="2771076" y="231762"/>
                  </a:lnTo>
                  <a:lnTo>
                    <a:pt x="2770301" y="232816"/>
                  </a:lnTo>
                  <a:lnTo>
                    <a:pt x="2769514" y="233870"/>
                  </a:lnTo>
                  <a:lnTo>
                    <a:pt x="2768727" y="234924"/>
                  </a:lnTo>
                  <a:lnTo>
                    <a:pt x="2767926" y="235978"/>
                  </a:lnTo>
                  <a:lnTo>
                    <a:pt x="2767126" y="237032"/>
                  </a:lnTo>
                  <a:lnTo>
                    <a:pt x="2766326" y="238086"/>
                  </a:lnTo>
                  <a:lnTo>
                    <a:pt x="2765526" y="239141"/>
                  </a:lnTo>
                  <a:lnTo>
                    <a:pt x="2764726" y="240195"/>
                  </a:lnTo>
                  <a:lnTo>
                    <a:pt x="2763913" y="241249"/>
                  </a:lnTo>
                  <a:lnTo>
                    <a:pt x="2763100" y="242303"/>
                  </a:lnTo>
                  <a:lnTo>
                    <a:pt x="2762288" y="243357"/>
                  </a:lnTo>
                  <a:lnTo>
                    <a:pt x="2761462" y="244398"/>
                  </a:lnTo>
                  <a:lnTo>
                    <a:pt x="2760649" y="245452"/>
                  </a:lnTo>
                  <a:lnTo>
                    <a:pt x="2759824" y="246507"/>
                  </a:lnTo>
                  <a:lnTo>
                    <a:pt x="2758986" y="247561"/>
                  </a:lnTo>
                  <a:lnTo>
                    <a:pt x="2758160" y="248602"/>
                  </a:lnTo>
                  <a:lnTo>
                    <a:pt x="2757322" y="249656"/>
                  </a:lnTo>
                  <a:lnTo>
                    <a:pt x="2756484" y="250698"/>
                  </a:lnTo>
                  <a:lnTo>
                    <a:pt x="2755646" y="251752"/>
                  </a:lnTo>
                  <a:lnTo>
                    <a:pt x="2754795" y="252793"/>
                  </a:lnTo>
                  <a:lnTo>
                    <a:pt x="2753956" y="253847"/>
                  </a:lnTo>
                  <a:lnTo>
                    <a:pt x="2753106" y="254889"/>
                  </a:lnTo>
                  <a:lnTo>
                    <a:pt x="2752242" y="255930"/>
                  </a:lnTo>
                  <a:lnTo>
                    <a:pt x="2751391" y="256984"/>
                  </a:lnTo>
                  <a:lnTo>
                    <a:pt x="2750527" y="258025"/>
                  </a:lnTo>
                  <a:lnTo>
                    <a:pt x="2749664" y="259067"/>
                  </a:lnTo>
                  <a:lnTo>
                    <a:pt x="2748800" y="260108"/>
                  </a:lnTo>
                  <a:lnTo>
                    <a:pt x="2747937" y="261150"/>
                  </a:lnTo>
                  <a:lnTo>
                    <a:pt x="2747060" y="262191"/>
                  </a:lnTo>
                  <a:lnTo>
                    <a:pt x="2746184" y="263232"/>
                  </a:lnTo>
                  <a:lnTo>
                    <a:pt x="2745308" y="264274"/>
                  </a:lnTo>
                  <a:lnTo>
                    <a:pt x="2744419" y="265315"/>
                  </a:lnTo>
                  <a:lnTo>
                    <a:pt x="2743530" y="266357"/>
                  </a:lnTo>
                  <a:lnTo>
                    <a:pt x="2742653" y="267398"/>
                  </a:lnTo>
                  <a:lnTo>
                    <a:pt x="2741752" y="268439"/>
                  </a:lnTo>
                  <a:lnTo>
                    <a:pt x="2740863" y="269481"/>
                  </a:lnTo>
                  <a:lnTo>
                    <a:pt x="2739961" y="270522"/>
                  </a:lnTo>
                  <a:lnTo>
                    <a:pt x="2739059" y="271551"/>
                  </a:lnTo>
                  <a:lnTo>
                    <a:pt x="2738158" y="272592"/>
                  </a:lnTo>
                  <a:lnTo>
                    <a:pt x="2737256" y="273634"/>
                  </a:lnTo>
                  <a:lnTo>
                    <a:pt x="2736342" y="274662"/>
                  </a:lnTo>
                  <a:lnTo>
                    <a:pt x="2735427" y="275704"/>
                  </a:lnTo>
                  <a:lnTo>
                    <a:pt x="2734513" y="276733"/>
                  </a:lnTo>
                  <a:lnTo>
                    <a:pt x="2733598" y="277774"/>
                  </a:lnTo>
                  <a:lnTo>
                    <a:pt x="2732671" y="278803"/>
                  </a:lnTo>
                  <a:lnTo>
                    <a:pt x="2731744" y="279844"/>
                  </a:lnTo>
                  <a:lnTo>
                    <a:pt x="2730817" y="280873"/>
                  </a:lnTo>
                  <a:lnTo>
                    <a:pt x="2729890" y="281901"/>
                  </a:lnTo>
                  <a:lnTo>
                    <a:pt x="2728950" y="282943"/>
                  </a:lnTo>
                  <a:lnTo>
                    <a:pt x="2728010" y="283972"/>
                  </a:lnTo>
                  <a:lnTo>
                    <a:pt x="2727071" y="285000"/>
                  </a:lnTo>
                  <a:lnTo>
                    <a:pt x="2726131" y="286029"/>
                  </a:lnTo>
                  <a:lnTo>
                    <a:pt x="2725178" y="287058"/>
                  </a:lnTo>
                  <a:lnTo>
                    <a:pt x="2724238" y="288086"/>
                  </a:lnTo>
                  <a:lnTo>
                    <a:pt x="2723286" y="289115"/>
                  </a:lnTo>
                  <a:lnTo>
                    <a:pt x="2722321" y="290144"/>
                  </a:lnTo>
                  <a:lnTo>
                    <a:pt x="2721368" y="291172"/>
                  </a:lnTo>
                  <a:lnTo>
                    <a:pt x="2720403" y="292201"/>
                  </a:lnTo>
                  <a:lnTo>
                    <a:pt x="2719438" y="293230"/>
                  </a:lnTo>
                  <a:lnTo>
                    <a:pt x="2718473" y="294259"/>
                  </a:lnTo>
                  <a:lnTo>
                    <a:pt x="2717495" y="295275"/>
                  </a:lnTo>
                  <a:lnTo>
                    <a:pt x="2716530" y="296303"/>
                  </a:lnTo>
                  <a:lnTo>
                    <a:pt x="2715552" y="297332"/>
                  </a:lnTo>
                  <a:lnTo>
                    <a:pt x="2714574" y="298348"/>
                  </a:lnTo>
                  <a:lnTo>
                    <a:pt x="2713583" y="299377"/>
                  </a:lnTo>
                  <a:lnTo>
                    <a:pt x="2712605" y="300393"/>
                  </a:lnTo>
                  <a:lnTo>
                    <a:pt x="2711615" y="301421"/>
                  </a:lnTo>
                  <a:lnTo>
                    <a:pt x="2710624" y="302437"/>
                  </a:lnTo>
                  <a:lnTo>
                    <a:pt x="2709621" y="303466"/>
                  </a:lnTo>
                  <a:lnTo>
                    <a:pt x="2708630" y="304482"/>
                  </a:lnTo>
                  <a:lnTo>
                    <a:pt x="2707627" y="305498"/>
                  </a:lnTo>
                  <a:lnTo>
                    <a:pt x="2706624" y="306514"/>
                  </a:lnTo>
                  <a:lnTo>
                    <a:pt x="2705620" y="307543"/>
                  </a:lnTo>
                  <a:lnTo>
                    <a:pt x="2704604" y="308559"/>
                  </a:lnTo>
                  <a:lnTo>
                    <a:pt x="2703588" y="309575"/>
                  </a:lnTo>
                  <a:lnTo>
                    <a:pt x="2702585" y="310591"/>
                  </a:lnTo>
                  <a:lnTo>
                    <a:pt x="2701556" y="311607"/>
                  </a:lnTo>
                  <a:lnTo>
                    <a:pt x="2700540" y="312623"/>
                  </a:lnTo>
                  <a:lnTo>
                    <a:pt x="2699512" y="313639"/>
                  </a:lnTo>
                  <a:lnTo>
                    <a:pt x="2698483" y="314642"/>
                  </a:lnTo>
                  <a:lnTo>
                    <a:pt x="2697454" y="315658"/>
                  </a:lnTo>
                  <a:lnTo>
                    <a:pt x="2696425" y="316674"/>
                  </a:lnTo>
                  <a:lnTo>
                    <a:pt x="2695384" y="317690"/>
                  </a:lnTo>
                  <a:lnTo>
                    <a:pt x="2694355" y="318693"/>
                  </a:lnTo>
                  <a:lnTo>
                    <a:pt x="2693301" y="319709"/>
                  </a:lnTo>
                  <a:lnTo>
                    <a:pt x="2692260" y="320713"/>
                  </a:lnTo>
                  <a:lnTo>
                    <a:pt x="2691218" y="321729"/>
                  </a:lnTo>
                  <a:lnTo>
                    <a:pt x="2690164" y="322732"/>
                  </a:lnTo>
                  <a:lnTo>
                    <a:pt x="2689110" y="323748"/>
                  </a:lnTo>
                  <a:lnTo>
                    <a:pt x="2688056" y="324751"/>
                  </a:lnTo>
                  <a:lnTo>
                    <a:pt x="2687002" y="325755"/>
                  </a:lnTo>
                  <a:lnTo>
                    <a:pt x="2685935" y="326771"/>
                  </a:lnTo>
                  <a:lnTo>
                    <a:pt x="2684868" y="327774"/>
                  </a:lnTo>
                  <a:lnTo>
                    <a:pt x="2683802" y="328777"/>
                  </a:lnTo>
                  <a:lnTo>
                    <a:pt x="2682735" y="329780"/>
                  </a:lnTo>
                  <a:lnTo>
                    <a:pt x="2681655" y="330784"/>
                  </a:lnTo>
                  <a:lnTo>
                    <a:pt x="2680576" y="331787"/>
                  </a:lnTo>
                  <a:lnTo>
                    <a:pt x="2679496" y="332790"/>
                  </a:lnTo>
                  <a:lnTo>
                    <a:pt x="2678417" y="333794"/>
                  </a:lnTo>
                  <a:lnTo>
                    <a:pt x="2677337" y="334797"/>
                  </a:lnTo>
                  <a:lnTo>
                    <a:pt x="2676245" y="335788"/>
                  </a:lnTo>
                  <a:lnTo>
                    <a:pt x="2675153" y="336791"/>
                  </a:lnTo>
                  <a:lnTo>
                    <a:pt x="2674061" y="337794"/>
                  </a:lnTo>
                  <a:lnTo>
                    <a:pt x="2672969" y="338797"/>
                  </a:lnTo>
                  <a:lnTo>
                    <a:pt x="2671864" y="339788"/>
                  </a:lnTo>
                  <a:lnTo>
                    <a:pt x="2670759" y="340791"/>
                  </a:lnTo>
                  <a:lnTo>
                    <a:pt x="2669654" y="341782"/>
                  </a:lnTo>
                  <a:lnTo>
                    <a:pt x="2668549" y="342785"/>
                  </a:lnTo>
                  <a:lnTo>
                    <a:pt x="2667444" y="343776"/>
                  </a:lnTo>
                  <a:lnTo>
                    <a:pt x="2666326" y="344766"/>
                  </a:lnTo>
                  <a:lnTo>
                    <a:pt x="2665209" y="345757"/>
                  </a:lnTo>
                  <a:lnTo>
                    <a:pt x="2664091" y="346760"/>
                  </a:lnTo>
                  <a:lnTo>
                    <a:pt x="2662974" y="347751"/>
                  </a:lnTo>
                  <a:lnTo>
                    <a:pt x="2661843" y="348742"/>
                  </a:lnTo>
                  <a:lnTo>
                    <a:pt x="2660726" y="349732"/>
                  </a:lnTo>
                  <a:lnTo>
                    <a:pt x="2659595" y="350723"/>
                  </a:lnTo>
                  <a:lnTo>
                    <a:pt x="2658452" y="351713"/>
                  </a:lnTo>
                  <a:lnTo>
                    <a:pt x="2657322" y="352704"/>
                  </a:lnTo>
                  <a:lnTo>
                    <a:pt x="2656179" y="353695"/>
                  </a:lnTo>
                  <a:lnTo>
                    <a:pt x="2655049" y="354672"/>
                  </a:lnTo>
                  <a:lnTo>
                    <a:pt x="2653893" y="355663"/>
                  </a:lnTo>
                  <a:lnTo>
                    <a:pt x="2652750" y="356654"/>
                  </a:lnTo>
                  <a:lnTo>
                    <a:pt x="2651607" y="357632"/>
                  </a:lnTo>
                  <a:lnTo>
                    <a:pt x="2650451" y="358622"/>
                  </a:lnTo>
                  <a:lnTo>
                    <a:pt x="2649296" y="359600"/>
                  </a:lnTo>
                  <a:lnTo>
                    <a:pt x="2648140" y="360591"/>
                  </a:lnTo>
                  <a:lnTo>
                    <a:pt x="2646984" y="361569"/>
                  </a:lnTo>
                  <a:lnTo>
                    <a:pt x="2645816" y="362546"/>
                  </a:lnTo>
                  <a:lnTo>
                    <a:pt x="2644648" y="363537"/>
                  </a:lnTo>
                  <a:lnTo>
                    <a:pt x="2643479" y="364515"/>
                  </a:lnTo>
                  <a:lnTo>
                    <a:pt x="2642311" y="365493"/>
                  </a:lnTo>
                  <a:lnTo>
                    <a:pt x="2641130" y="366471"/>
                  </a:lnTo>
                  <a:lnTo>
                    <a:pt x="2639961" y="367449"/>
                  </a:lnTo>
                  <a:lnTo>
                    <a:pt x="2638780" y="368427"/>
                  </a:lnTo>
                  <a:lnTo>
                    <a:pt x="2637599" y="369404"/>
                  </a:lnTo>
                  <a:lnTo>
                    <a:pt x="2636418" y="370382"/>
                  </a:lnTo>
                  <a:lnTo>
                    <a:pt x="2635224" y="371360"/>
                  </a:lnTo>
                  <a:lnTo>
                    <a:pt x="2634030" y="372325"/>
                  </a:lnTo>
                  <a:lnTo>
                    <a:pt x="2632837" y="373303"/>
                  </a:lnTo>
                  <a:lnTo>
                    <a:pt x="2631643" y="374281"/>
                  </a:lnTo>
                  <a:lnTo>
                    <a:pt x="2630449" y="375246"/>
                  </a:lnTo>
                  <a:lnTo>
                    <a:pt x="2629242" y="376224"/>
                  </a:lnTo>
                  <a:lnTo>
                    <a:pt x="2628049" y="377190"/>
                  </a:lnTo>
                  <a:lnTo>
                    <a:pt x="2626842" y="378167"/>
                  </a:lnTo>
                  <a:lnTo>
                    <a:pt x="2625623" y="379133"/>
                  </a:lnTo>
                  <a:lnTo>
                    <a:pt x="2624416" y="380098"/>
                  </a:lnTo>
                  <a:lnTo>
                    <a:pt x="2623197" y="381076"/>
                  </a:lnTo>
                  <a:lnTo>
                    <a:pt x="2621991" y="382041"/>
                  </a:lnTo>
                  <a:lnTo>
                    <a:pt x="2620759" y="383006"/>
                  </a:lnTo>
                  <a:lnTo>
                    <a:pt x="2619540" y="383971"/>
                  </a:lnTo>
                  <a:lnTo>
                    <a:pt x="2618320" y="384937"/>
                  </a:lnTo>
                  <a:lnTo>
                    <a:pt x="2617089" y="385902"/>
                  </a:lnTo>
                  <a:lnTo>
                    <a:pt x="2615857" y="386867"/>
                  </a:lnTo>
                  <a:lnTo>
                    <a:pt x="2614625" y="387819"/>
                  </a:lnTo>
                  <a:lnTo>
                    <a:pt x="2613393" y="388785"/>
                  </a:lnTo>
                  <a:lnTo>
                    <a:pt x="2612148" y="389750"/>
                  </a:lnTo>
                  <a:lnTo>
                    <a:pt x="2610916" y="390702"/>
                  </a:lnTo>
                  <a:lnTo>
                    <a:pt x="2609672" y="391668"/>
                  </a:lnTo>
                  <a:lnTo>
                    <a:pt x="2608427" y="392620"/>
                  </a:lnTo>
                  <a:lnTo>
                    <a:pt x="2607170" y="393585"/>
                  </a:lnTo>
                  <a:lnTo>
                    <a:pt x="2605925" y="394538"/>
                  </a:lnTo>
                  <a:lnTo>
                    <a:pt x="2604668" y="395490"/>
                  </a:lnTo>
                  <a:lnTo>
                    <a:pt x="2603411" y="396455"/>
                  </a:lnTo>
                  <a:lnTo>
                    <a:pt x="2602153" y="397408"/>
                  </a:lnTo>
                  <a:lnTo>
                    <a:pt x="2600896" y="398360"/>
                  </a:lnTo>
                  <a:lnTo>
                    <a:pt x="2599626" y="399313"/>
                  </a:lnTo>
                  <a:lnTo>
                    <a:pt x="2598369" y="400265"/>
                  </a:lnTo>
                  <a:lnTo>
                    <a:pt x="2597099" y="401218"/>
                  </a:lnTo>
                  <a:lnTo>
                    <a:pt x="2595816" y="402170"/>
                  </a:lnTo>
                  <a:lnTo>
                    <a:pt x="2594546" y="403123"/>
                  </a:lnTo>
                  <a:lnTo>
                    <a:pt x="2593276" y="404063"/>
                  </a:lnTo>
                  <a:lnTo>
                    <a:pt x="2591993" y="405015"/>
                  </a:lnTo>
                  <a:lnTo>
                    <a:pt x="2590711" y="405968"/>
                  </a:lnTo>
                  <a:lnTo>
                    <a:pt x="2589428" y="406908"/>
                  </a:lnTo>
                  <a:lnTo>
                    <a:pt x="2588133" y="407860"/>
                  </a:lnTo>
                  <a:lnTo>
                    <a:pt x="2586850" y="408800"/>
                  </a:lnTo>
                  <a:lnTo>
                    <a:pt x="2585554" y="409740"/>
                  </a:lnTo>
                  <a:lnTo>
                    <a:pt x="2584259" y="410692"/>
                  </a:lnTo>
                  <a:lnTo>
                    <a:pt x="2582964" y="411632"/>
                  </a:lnTo>
                  <a:lnTo>
                    <a:pt x="2581668" y="412572"/>
                  </a:lnTo>
                  <a:lnTo>
                    <a:pt x="2580360" y="413512"/>
                  </a:lnTo>
                  <a:lnTo>
                    <a:pt x="2579052" y="414451"/>
                  </a:lnTo>
                  <a:lnTo>
                    <a:pt x="2577744" y="415391"/>
                  </a:lnTo>
                  <a:lnTo>
                    <a:pt x="2576436" y="416331"/>
                  </a:lnTo>
                  <a:lnTo>
                    <a:pt x="2575128" y="417271"/>
                  </a:lnTo>
                  <a:lnTo>
                    <a:pt x="2573807" y="418211"/>
                  </a:lnTo>
                  <a:lnTo>
                    <a:pt x="2572499" y="419138"/>
                  </a:lnTo>
                  <a:lnTo>
                    <a:pt x="2571178" y="420077"/>
                  </a:lnTo>
                  <a:lnTo>
                    <a:pt x="2569845" y="421017"/>
                  </a:lnTo>
                  <a:lnTo>
                    <a:pt x="2568524" y="421944"/>
                  </a:lnTo>
                  <a:lnTo>
                    <a:pt x="2567203" y="422884"/>
                  </a:lnTo>
                  <a:lnTo>
                    <a:pt x="2565869" y="423811"/>
                  </a:lnTo>
                  <a:lnTo>
                    <a:pt x="2564536" y="424738"/>
                  </a:lnTo>
                  <a:lnTo>
                    <a:pt x="2563202" y="425665"/>
                  </a:lnTo>
                  <a:lnTo>
                    <a:pt x="2561869" y="426605"/>
                  </a:lnTo>
                  <a:lnTo>
                    <a:pt x="2560523" y="427532"/>
                  </a:lnTo>
                  <a:lnTo>
                    <a:pt x="2559177" y="428459"/>
                  </a:lnTo>
                  <a:lnTo>
                    <a:pt x="2557830" y="429387"/>
                  </a:lnTo>
                  <a:lnTo>
                    <a:pt x="2556484" y="430314"/>
                  </a:lnTo>
                  <a:lnTo>
                    <a:pt x="2555138" y="431228"/>
                  </a:lnTo>
                  <a:lnTo>
                    <a:pt x="2553792" y="432155"/>
                  </a:lnTo>
                  <a:lnTo>
                    <a:pt x="2552433" y="433082"/>
                  </a:lnTo>
                  <a:lnTo>
                    <a:pt x="2551074" y="433997"/>
                  </a:lnTo>
                  <a:lnTo>
                    <a:pt x="2549715" y="434924"/>
                  </a:lnTo>
                  <a:lnTo>
                    <a:pt x="2548356" y="435838"/>
                  </a:lnTo>
                  <a:lnTo>
                    <a:pt x="2546985" y="436765"/>
                  </a:lnTo>
                  <a:lnTo>
                    <a:pt x="2545626" y="437680"/>
                  </a:lnTo>
                  <a:lnTo>
                    <a:pt x="2544254" y="438607"/>
                  </a:lnTo>
                  <a:lnTo>
                    <a:pt x="2542882" y="439521"/>
                  </a:lnTo>
                  <a:lnTo>
                    <a:pt x="2541511" y="440436"/>
                  </a:lnTo>
                  <a:lnTo>
                    <a:pt x="2540139" y="441350"/>
                  </a:lnTo>
                  <a:lnTo>
                    <a:pt x="2538755" y="442264"/>
                  </a:lnTo>
                  <a:lnTo>
                    <a:pt x="2537371" y="443179"/>
                  </a:lnTo>
                  <a:lnTo>
                    <a:pt x="2535986" y="444093"/>
                  </a:lnTo>
                  <a:lnTo>
                    <a:pt x="2534602" y="444995"/>
                  </a:lnTo>
                  <a:lnTo>
                    <a:pt x="2533218" y="445909"/>
                  </a:lnTo>
                  <a:lnTo>
                    <a:pt x="2531821" y="446824"/>
                  </a:lnTo>
                  <a:lnTo>
                    <a:pt x="2530436" y="447725"/>
                  </a:lnTo>
                  <a:lnTo>
                    <a:pt x="2529039" y="448640"/>
                  </a:lnTo>
                  <a:lnTo>
                    <a:pt x="2527642" y="449541"/>
                  </a:lnTo>
                  <a:lnTo>
                    <a:pt x="2526245" y="450456"/>
                  </a:lnTo>
                  <a:lnTo>
                    <a:pt x="2524836" y="451358"/>
                  </a:lnTo>
                  <a:lnTo>
                    <a:pt x="2523426" y="452259"/>
                  </a:lnTo>
                  <a:lnTo>
                    <a:pt x="2522029" y="453161"/>
                  </a:lnTo>
                  <a:lnTo>
                    <a:pt x="2520619" y="454063"/>
                  </a:lnTo>
                  <a:lnTo>
                    <a:pt x="2519210" y="454964"/>
                  </a:lnTo>
                  <a:lnTo>
                    <a:pt x="2517787" y="455866"/>
                  </a:lnTo>
                  <a:lnTo>
                    <a:pt x="2516378" y="456768"/>
                  </a:lnTo>
                  <a:lnTo>
                    <a:pt x="2514955" y="457669"/>
                  </a:lnTo>
                  <a:lnTo>
                    <a:pt x="2513533" y="458571"/>
                  </a:lnTo>
                  <a:lnTo>
                    <a:pt x="2512110" y="459460"/>
                  </a:lnTo>
                  <a:lnTo>
                    <a:pt x="2510688" y="460362"/>
                  </a:lnTo>
                  <a:lnTo>
                    <a:pt x="2509253" y="461251"/>
                  </a:lnTo>
                  <a:lnTo>
                    <a:pt x="2507830" y="462153"/>
                  </a:lnTo>
                  <a:lnTo>
                    <a:pt x="2506395" y="463042"/>
                  </a:lnTo>
                  <a:lnTo>
                    <a:pt x="2504960" y="463931"/>
                  </a:lnTo>
                  <a:lnTo>
                    <a:pt x="2503525" y="464820"/>
                  </a:lnTo>
                  <a:lnTo>
                    <a:pt x="2502077" y="465709"/>
                  </a:lnTo>
                  <a:lnTo>
                    <a:pt x="2500642" y="466598"/>
                  </a:lnTo>
                  <a:lnTo>
                    <a:pt x="2499194" y="467487"/>
                  </a:lnTo>
                  <a:lnTo>
                    <a:pt x="2497747" y="468376"/>
                  </a:lnTo>
                  <a:lnTo>
                    <a:pt x="2496299" y="469265"/>
                  </a:lnTo>
                  <a:lnTo>
                    <a:pt x="2494851" y="470154"/>
                  </a:lnTo>
                  <a:lnTo>
                    <a:pt x="2493391" y="471043"/>
                  </a:lnTo>
                  <a:lnTo>
                    <a:pt x="2491943" y="471919"/>
                  </a:lnTo>
                  <a:lnTo>
                    <a:pt x="2490482" y="472808"/>
                  </a:lnTo>
                  <a:lnTo>
                    <a:pt x="2489022" y="473684"/>
                  </a:lnTo>
                  <a:lnTo>
                    <a:pt x="2487561" y="474560"/>
                  </a:lnTo>
                  <a:lnTo>
                    <a:pt x="2486088" y="475449"/>
                  </a:lnTo>
                  <a:lnTo>
                    <a:pt x="2484628" y="476326"/>
                  </a:lnTo>
                  <a:lnTo>
                    <a:pt x="2483154" y="477202"/>
                  </a:lnTo>
                  <a:lnTo>
                    <a:pt x="2481681" y="478078"/>
                  </a:lnTo>
                  <a:lnTo>
                    <a:pt x="2480208" y="478955"/>
                  </a:lnTo>
                  <a:lnTo>
                    <a:pt x="2478735" y="479831"/>
                  </a:lnTo>
                  <a:lnTo>
                    <a:pt x="2477262" y="480707"/>
                  </a:lnTo>
                  <a:lnTo>
                    <a:pt x="2475776" y="481571"/>
                  </a:lnTo>
                  <a:lnTo>
                    <a:pt x="2474290" y="482447"/>
                  </a:lnTo>
                  <a:lnTo>
                    <a:pt x="2472804" y="483323"/>
                  </a:lnTo>
                  <a:lnTo>
                    <a:pt x="2471318" y="484187"/>
                  </a:lnTo>
                  <a:lnTo>
                    <a:pt x="2469832" y="485063"/>
                  </a:lnTo>
                  <a:lnTo>
                    <a:pt x="2468346" y="485927"/>
                  </a:lnTo>
                  <a:lnTo>
                    <a:pt x="2466848" y="486791"/>
                  </a:lnTo>
                  <a:lnTo>
                    <a:pt x="2465349" y="487654"/>
                  </a:lnTo>
                  <a:lnTo>
                    <a:pt x="2463850" y="488518"/>
                  </a:lnTo>
                  <a:lnTo>
                    <a:pt x="2462352" y="489381"/>
                  </a:lnTo>
                  <a:lnTo>
                    <a:pt x="2460853" y="490245"/>
                  </a:lnTo>
                  <a:lnTo>
                    <a:pt x="2459342" y="491109"/>
                  </a:lnTo>
                  <a:lnTo>
                    <a:pt x="2457843" y="491972"/>
                  </a:lnTo>
                  <a:lnTo>
                    <a:pt x="2456332" y="492836"/>
                  </a:lnTo>
                  <a:lnTo>
                    <a:pt x="2454821" y="493687"/>
                  </a:lnTo>
                  <a:lnTo>
                    <a:pt x="2453309" y="494550"/>
                  </a:lnTo>
                  <a:lnTo>
                    <a:pt x="2451798" y="495401"/>
                  </a:lnTo>
                  <a:lnTo>
                    <a:pt x="2450274" y="496265"/>
                  </a:lnTo>
                  <a:lnTo>
                    <a:pt x="2448750" y="497116"/>
                  </a:lnTo>
                  <a:lnTo>
                    <a:pt x="2447239" y="497967"/>
                  </a:lnTo>
                  <a:lnTo>
                    <a:pt x="2445715" y="498830"/>
                  </a:lnTo>
                  <a:lnTo>
                    <a:pt x="2444178" y="499681"/>
                  </a:lnTo>
                  <a:lnTo>
                    <a:pt x="2442654" y="500532"/>
                  </a:lnTo>
                  <a:lnTo>
                    <a:pt x="2441130" y="501370"/>
                  </a:lnTo>
                  <a:lnTo>
                    <a:pt x="2439593" y="502221"/>
                  </a:lnTo>
                  <a:lnTo>
                    <a:pt x="2438057" y="503072"/>
                  </a:lnTo>
                  <a:lnTo>
                    <a:pt x="2436520" y="503923"/>
                  </a:lnTo>
                  <a:lnTo>
                    <a:pt x="2434983" y="504761"/>
                  </a:lnTo>
                  <a:lnTo>
                    <a:pt x="2433434" y="505612"/>
                  </a:lnTo>
                  <a:lnTo>
                    <a:pt x="2431897" y="506450"/>
                  </a:lnTo>
                  <a:lnTo>
                    <a:pt x="2430348" y="507288"/>
                  </a:lnTo>
                  <a:lnTo>
                    <a:pt x="2428798" y="508139"/>
                  </a:lnTo>
                  <a:lnTo>
                    <a:pt x="2427249" y="508977"/>
                  </a:lnTo>
                  <a:lnTo>
                    <a:pt x="2425700" y="509816"/>
                  </a:lnTo>
                  <a:lnTo>
                    <a:pt x="2424150" y="510654"/>
                  </a:lnTo>
                  <a:lnTo>
                    <a:pt x="2422588" y="511492"/>
                  </a:lnTo>
                  <a:lnTo>
                    <a:pt x="2421039" y="512330"/>
                  </a:lnTo>
                  <a:lnTo>
                    <a:pt x="2419477" y="513156"/>
                  </a:lnTo>
                  <a:lnTo>
                    <a:pt x="2417914" y="513994"/>
                  </a:lnTo>
                  <a:lnTo>
                    <a:pt x="2416352" y="514832"/>
                  </a:lnTo>
                  <a:lnTo>
                    <a:pt x="2414790" y="515658"/>
                  </a:lnTo>
                  <a:lnTo>
                    <a:pt x="2413215" y="516496"/>
                  </a:lnTo>
                  <a:lnTo>
                    <a:pt x="2411641" y="517321"/>
                  </a:lnTo>
                  <a:lnTo>
                    <a:pt x="2410079" y="518147"/>
                  </a:lnTo>
                  <a:lnTo>
                    <a:pt x="2408504" y="518972"/>
                  </a:lnTo>
                  <a:lnTo>
                    <a:pt x="2406929" y="519798"/>
                  </a:lnTo>
                  <a:lnTo>
                    <a:pt x="2405341" y="520623"/>
                  </a:lnTo>
                  <a:lnTo>
                    <a:pt x="2403767" y="521449"/>
                  </a:lnTo>
                  <a:lnTo>
                    <a:pt x="2395829" y="525551"/>
                  </a:lnTo>
                  <a:lnTo>
                    <a:pt x="2394242" y="526376"/>
                  </a:lnTo>
                  <a:lnTo>
                    <a:pt x="2392641" y="527189"/>
                  </a:lnTo>
                  <a:lnTo>
                    <a:pt x="2391054" y="528002"/>
                  </a:lnTo>
                  <a:lnTo>
                    <a:pt x="2389454" y="528828"/>
                  </a:lnTo>
                  <a:lnTo>
                    <a:pt x="2387854" y="529640"/>
                  </a:lnTo>
                  <a:lnTo>
                    <a:pt x="2386253" y="530453"/>
                  </a:lnTo>
                  <a:lnTo>
                    <a:pt x="2384640" y="531253"/>
                  </a:lnTo>
                  <a:lnTo>
                    <a:pt x="2383040" y="532066"/>
                  </a:lnTo>
                  <a:lnTo>
                    <a:pt x="2381427" y="532879"/>
                  </a:lnTo>
                  <a:lnTo>
                    <a:pt x="2379814" y="533679"/>
                  </a:lnTo>
                  <a:lnTo>
                    <a:pt x="2378202" y="534492"/>
                  </a:lnTo>
                  <a:lnTo>
                    <a:pt x="2376589" y="535292"/>
                  </a:lnTo>
                  <a:lnTo>
                    <a:pt x="2374976" y="536105"/>
                  </a:lnTo>
                  <a:lnTo>
                    <a:pt x="2373350" y="536905"/>
                  </a:lnTo>
                  <a:lnTo>
                    <a:pt x="2371737" y="537705"/>
                  </a:lnTo>
                  <a:lnTo>
                    <a:pt x="2370112" y="538505"/>
                  </a:lnTo>
                  <a:lnTo>
                    <a:pt x="2368486" y="539305"/>
                  </a:lnTo>
                  <a:lnTo>
                    <a:pt x="2366860" y="540105"/>
                  </a:lnTo>
                  <a:lnTo>
                    <a:pt x="2365235" y="540905"/>
                  </a:lnTo>
                  <a:lnTo>
                    <a:pt x="2363609" y="541705"/>
                  </a:lnTo>
                  <a:lnTo>
                    <a:pt x="2361971" y="542493"/>
                  </a:lnTo>
                  <a:lnTo>
                    <a:pt x="2360345" y="543293"/>
                  </a:lnTo>
                  <a:lnTo>
                    <a:pt x="2358707" y="544080"/>
                  </a:lnTo>
                  <a:lnTo>
                    <a:pt x="2357069" y="544868"/>
                  </a:lnTo>
                  <a:lnTo>
                    <a:pt x="2355430" y="545668"/>
                  </a:lnTo>
                  <a:lnTo>
                    <a:pt x="2353779" y="546455"/>
                  </a:lnTo>
                  <a:lnTo>
                    <a:pt x="2352141" y="547243"/>
                  </a:lnTo>
                  <a:lnTo>
                    <a:pt x="2350490" y="548030"/>
                  </a:lnTo>
                  <a:lnTo>
                    <a:pt x="2348852" y="548817"/>
                  </a:lnTo>
                  <a:lnTo>
                    <a:pt x="2347201" y="549605"/>
                  </a:lnTo>
                  <a:lnTo>
                    <a:pt x="2345550" y="550379"/>
                  </a:lnTo>
                  <a:lnTo>
                    <a:pt x="2343899" y="551167"/>
                  </a:lnTo>
                  <a:lnTo>
                    <a:pt x="2342235" y="551954"/>
                  </a:lnTo>
                  <a:lnTo>
                    <a:pt x="2340584" y="552729"/>
                  </a:lnTo>
                  <a:lnTo>
                    <a:pt x="2338920" y="553504"/>
                  </a:lnTo>
                  <a:lnTo>
                    <a:pt x="2337269" y="554291"/>
                  </a:lnTo>
                  <a:lnTo>
                    <a:pt x="2335606" y="555066"/>
                  </a:lnTo>
                  <a:lnTo>
                    <a:pt x="2333942" y="555840"/>
                  </a:lnTo>
                  <a:lnTo>
                    <a:pt x="2332266" y="556615"/>
                  </a:lnTo>
                  <a:lnTo>
                    <a:pt x="2330602" y="557390"/>
                  </a:lnTo>
                  <a:lnTo>
                    <a:pt x="2328938" y="558152"/>
                  </a:lnTo>
                  <a:lnTo>
                    <a:pt x="2327262" y="558927"/>
                  </a:lnTo>
                  <a:lnTo>
                    <a:pt x="2325585" y="559701"/>
                  </a:lnTo>
                  <a:lnTo>
                    <a:pt x="2323909" y="560463"/>
                  </a:lnTo>
                  <a:lnTo>
                    <a:pt x="2322233" y="561238"/>
                  </a:lnTo>
                  <a:lnTo>
                    <a:pt x="2320556" y="562000"/>
                  </a:lnTo>
                  <a:lnTo>
                    <a:pt x="2318880" y="562762"/>
                  </a:lnTo>
                  <a:lnTo>
                    <a:pt x="2317191" y="563524"/>
                  </a:lnTo>
                  <a:lnTo>
                    <a:pt x="2315514" y="564286"/>
                  </a:lnTo>
                  <a:lnTo>
                    <a:pt x="2313825" y="565048"/>
                  </a:lnTo>
                  <a:lnTo>
                    <a:pt x="2312136" y="565810"/>
                  </a:lnTo>
                  <a:lnTo>
                    <a:pt x="2310447" y="566572"/>
                  </a:lnTo>
                  <a:lnTo>
                    <a:pt x="2308758" y="567334"/>
                  </a:lnTo>
                  <a:lnTo>
                    <a:pt x="2307056" y="568083"/>
                  </a:lnTo>
                  <a:lnTo>
                    <a:pt x="2305367" y="568845"/>
                  </a:lnTo>
                  <a:lnTo>
                    <a:pt x="2303665" y="569595"/>
                  </a:lnTo>
                  <a:lnTo>
                    <a:pt x="2301963" y="570344"/>
                  </a:lnTo>
                  <a:lnTo>
                    <a:pt x="2300274" y="571106"/>
                  </a:lnTo>
                  <a:lnTo>
                    <a:pt x="2298573" y="571855"/>
                  </a:lnTo>
                  <a:lnTo>
                    <a:pt x="2296858" y="572604"/>
                  </a:lnTo>
                  <a:lnTo>
                    <a:pt x="2295156" y="573354"/>
                  </a:lnTo>
                  <a:lnTo>
                    <a:pt x="2293454" y="574090"/>
                  </a:lnTo>
                  <a:lnTo>
                    <a:pt x="2291740" y="574840"/>
                  </a:lnTo>
                  <a:lnTo>
                    <a:pt x="2290025" y="575589"/>
                  </a:lnTo>
                  <a:lnTo>
                    <a:pt x="2288311" y="576326"/>
                  </a:lnTo>
                  <a:lnTo>
                    <a:pt x="2286596" y="577075"/>
                  </a:lnTo>
                  <a:lnTo>
                    <a:pt x="2284882" y="577811"/>
                  </a:lnTo>
                  <a:lnTo>
                    <a:pt x="2283167" y="578548"/>
                  </a:lnTo>
                  <a:lnTo>
                    <a:pt x="2281440" y="579285"/>
                  </a:lnTo>
                  <a:lnTo>
                    <a:pt x="2279726" y="580021"/>
                  </a:lnTo>
                  <a:lnTo>
                    <a:pt x="2277999" y="580758"/>
                  </a:lnTo>
                  <a:lnTo>
                    <a:pt x="2276271" y="581494"/>
                  </a:lnTo>
                  <a:lnTo>
                    <a:pt x="2274544" y="582231"/>
                  </a:lnTo>
                  <a:lnTo>
                    <a:pt x="2272817" y="582955"/>
                  </a:lnTo>
                  <a:lnTo>
                    <a:pt x="2271090" y="583692"/>
                  </a:lnTo>
                  <a:lnTo>
                    <a:pt x="2269363" y="584415"/>
                  </a:lnTo>
                  <a:lnTo>
                    <a:pt x="2267623" y="585152"/>
                  </a:lnTo>
                  <a:lnTo>
                    <a:pt x="2265883" y="585876"/>
                  </a:lnTo>
                  <a:lnTo>
                    <a:pt x="2264156" y="586600"/>
                  </a:lnTo>
                  <a:lnTo>
                    <a:pt x="2262416" y="587324"/>
                  </a:lnTo>
                  <a:lnTo>
                    <a:pt x="2260676" y="588048"/>
                  </a:lnTo>
                  <a:lnTo>
                    <a:pt x="2258923" y="588772"/>
                  </a:lnTo>
                  <a:lnTo>
                    <a:pt x="2257183" y="589495"/>
                  </a:lnTo>
                  <a:lnTo>
                    <a:pt x="2255443" y="590207"/>
                  </a:lnTo>
                  <a:lnTo>
                    <a:pt x="2253691" y="590931"/>
                  </a:lnTo>
                  <a:lnTo>
                    <a:pt x="2251938" y="591642"/>
                  </a:lnTo>
                  <a:lnTo>
                    <a:pt x="2250198" y="592366"/>
                  </a:lnTo>
                  <a:lnTo>
                    <a:pt x="2248446" y="593077"/>
                  </a:lnTo>
                  <a:lnTo>
                    <a:pt x="2246680" y="593788"/>
                  </a:lnTo>
                  <a:lnTo>
                    <a:pt x="2244928" y="594499"/>
                  </a:lnTo>
                  <a:lnTo>
                    <a:pt x="2243175" y="595210"/>
                  </a:lnTo>
                  <a:lnTo>
                    <a:pt x="2241410" y="595922"/>
                  </a:lnTo>
                  <a:lnTo>
                    <a:pt x="2239657" y="596620"/>
                  </a:lnTo>
                  <a:lnTo>
                    <a:pt x="2237892" y="597331"/>
                  </a:lnTo>
                  <a:lnTo>
                    <a:pt x="2236127" y="598043"/>
                  </a:lnTo>
                  <a:lnTo>
                    <a:pt x="2234361" y="598741"/>
                  </a:lnTo>
                  <a:lnTo>
                    <a:pt x="2232596" y="599440"/>
                  </a:lnTo>
                  <a:lnTo>
                    <a:pt x="2230831" y="600138"/>
                  </a:lnTo>
                  <a:lnTo>
                    <a:pt x="2229053" y="600849"/>
                  </a:lnTo>
                  <a:lnTo>
                    <a:pt x="2227287" y="601548"/>
                  </a:lnTo>
                  <a:lnTo>
                    <a:pt x="2225509" y="602246"/>
                  </a:lnTo>
                  <a:lnTo>
                    <a:pt x="2223731" y="602932"/>
                  </a:lnTo>
                  <a:lnTo>
                    <a:pt x="2221953" y="603631"/>
                  </a:lnTo>
                  <a:lnTo>
                    <a:pt x="2220175" y="604329"/>
                  </a:lnTo>
                  <a:lnTo>
                    <a:pt x="2218397" y="605015"/>
                  </a:lnTo>
                  <a:lnTo>
                    <a:pt x="2216619" y="605713"/>
                  </a:lnTo>
                  <a:lnTo>
                    <a:pt x="2214841" y="606399"/>
                  </a:lnTo>
                  <a:lnTo>
                    <a:pt x="2213051" y="607085"/>
                  </a:lnTo>
                  <a:lnTo>
                    <a:pt x="2211260" y="607771"/>
                  </a:lnTo>
                  <a:lnTo>
                    <a:pt x="2209482" y="608457"/>
                  </a:lnTo>
                  <a:lnTo>
                    <a:pt x="2207691" y="609142"/>
                  </a:lnTo>
                  <a:lnTo>
                    <a:pt x="2205901" y="609828"/>
                  </a:lnTo>
                  <a:lnTo>
                    <a:pt x="2204110" y="610501"/>
                  </a:lnTo>
                  <a:lnTo>
                    <a:pt x="2202307" y="611187"/>
                  </a:lnTo>
                  <a:lnTo>
                    <a:pt x="2200516" y="611860"/>
                  </a:lnTo>
                  <a:lnTo>
                    <a:pt x="2198712" y="612546"/>
                  </a:lnTo>
                  <a:lnTo>
                    <a:pt x="2196922" y="613219"/>
                  </a:lnTo>
                  <a:lnTo>
                    <a:pt x="2195118" y="613892"/>
                  </a:lnTo>
                  <a:lnTo>
                    <a:pt x="2193315" y="614565"/>
                  </a:lnTo>
                  <a:lnTo>
                    <a:pt x="2191512" y="615238"/>
                  </a:lnTo>
                  <a:lnTo>
                    <a:pt x="2189708" y="615911"/>
                  </a:lnTo>
                  <a:lnTo>
                    <a:pt x="2187905" y="616585"/>
                  </a:lnTo>
                  <a:lnTo>
                    <a:pt x="2186089" y="617245"/>
                  </a:lnTo>
                  <a:lnTo>
                    <a:pt x="2184285" y="617918"/>
                  </a:lnTo>
                  <a:lnTo>
                    <a:pt x="2182469" y="618578"/>
                  </a:lnTo>
                  <a:lnTo>
                    <a:pt x="2180653" y="619239"/>
                  </a:lnTo>
                  <a:lnTo>
                    <a:pt x="2178850" y="619899"/>
                  </a:lnTo>
                  <a:lnTo>
                    <a:pt x="2177034" y="620572"/>
                  </a:lnTo>
                  <a:lnTo>
                    <a:pt x="2175217" y="621220"/>
                  </a:lnTo>
                  <a:lnTo>
                    <a:pt x="2173389" y="621880"/>
                  </a:lnTo>
                  <a:lnTo>
                    <a:pt x="2171573" y="622541"/>
                  </a:lnTo>
                  <a:lnTo>
                    <a:pt x="2169756" y="623201"/>
                  </a:lnTo>
                  <a:lnTo>
                    <a:pt x="2167928" y="623849"/>
                  </a:lnTo>
                  <a:lnTo>
                    <a:pt x="2166099" y="624509"/>
                  </a:lnTo>
                  <a:lnTo>
                    <a:pt x="2164283" y="625157"/>
                  </a:lnTo>
                  <a:lnTo>
                    <a:pt x="2162454" y="625805"/>
                  </a:lnTo>
                  <a:lnTo>
                    <a:pt x="2160625" y="626452"/>
                  </a:lnTo>
                  <a:lnTo>
                    <a:pt x="2158796" y="627100"/>
                  </a:lnTo>
                  <a:lnTo>
                    <a:pt x="2156955" y="627748"/>
                  </a:lnTo>
                  <a:lnTo>
                    <a:pt x="2155126" y="628396"/>
                  </a:lnTo>
                  <a:lnTo>
                    <a:pt x="2153297" y="629043"/>
                  </a:lnTo>
                  <a:lnTo>
                    <a:pt x="2151456" y="629678"/>
                  </a:lnTo>
                  <a:lnTo>
                    <a:pt x="2149614" y="630313"/>
                  </a:lnTo>
                  <a:lnTo>
                    <a:pt x="2147773" y="630961"/>
                  </a:lnTo>
                  <a:lnTo>
                    <a:pt x="2145944" y="631596"/>
                  </a:lnTo>
                  <a:lnTo>
                    <a:pt x="2144090" y="632231"/>
                  </a:lnTo>
                  <a:lnTo>
                    <a:pt x="2142248" y="632866"/>
                  </a:lnTo>
                  <a:lnTo>
                    <a:pt x="2140407" y="633501"/>
                  </a:lnTo>
                  <a:lnTo>
                    <a:pt x="2138565" y="634136"/>
                  </a:lnTo>
                  <a:lnTo>
                    <a:pt x="2136711" y="634758"/>
                  </a:lnTo>
                  <a:lnTo>
                    <a:pt x="2134870" y="635393"/>
                  </a:lnTo>
                  <a:lnTo>
                    <a:pt x="2133015" y="636016"/>
                  </a:lnTo>
                  <a:lnTo>
                    <a:pt x="2131161" y="636651"/>
                  </a:lnTo>
                  <a:lnTo>
                    <a:pt x="2129307" y="637273"/>
                  </a:lnTo>
                  <a:lnTo>
                    <a:pt x="2127453" y="637895"/>
                  </a:lnTo>
                  <a:lnTo>
                    <a:pt x="2125599" y="638517"/>
                  </a:lnTo>
                  <a:lnTo>
                    <a:pt x="2123744" y="639140"/>
                  </a:lnTo>
                  <a:lnTo>
                    <a:pt x="2121877" y="639762"/>
                  </a:lnTo>
                  <a:lnTo>
                    <a:pt x="2120023" y="640372"/>
                  </a:lnTo>
                  <a:lnTo>
                    <a:pt x="2118156" y="640994"/>
                  </a:lnTo>
                  <a:lnTo>
                    <a:pt x="2116302" y="641604"/>
                  </a:lnTo>
                  <a:lnTo>
                    <a:pt x="2114435" y="642226"/>
                  </a:lnTo>
                  <a:lnTo>
                    <a:pt x="2112568" y="642835"/>
                  </a:lnTo>
                  <a:lnTo>
                    <a:pt x="2110701" y="643445"/>
                  </a:lnTo>
                  <a:lnTo>
                    <a:pt x="2108835" y="644055"/>
                  </a:lnTo>
                  <a:lnTo>
                    <a:pt x="2106968" y="644664"/>
                  </a:lnTo>
                  <a:lnTo>
                    <a:pt x="2105088" y="645261"/>
                  </a:lnTo>
                  <a:lnTo>
                    <a:pt x="2103221" y="645871"/>
                  </a:lnTo>
                  <a:lnTo>
                    <a:pt x="2101342" y="646480"/>
                  </a:lnTo>
                  <a:lnTo>
                    <a:pt x="2099475" y="647077"/>
                  </a:lnTo>
                  <a:lnTo>
                    <a:pt x="2097595" y="647674"/>
                  </a:lnTo>
                  <a:lnTo>
                    <a:pt x="2095715" y="648284"/>
                  </a:lnTo>
                  <a:lnTo>
                    <a:pt x="2093836" y="648881"/>
                  </a:lnTo>
                  <a:lnTo>
                    <a:pt x="2091956" y="649478"/>
                  </a:lnTo>
                  <a:lnTo>
                    <a:pt x="2090077" y="650062"/>
                  </a:lnTo>
                  <a:lnTo>
                    <a:pt x="2088184" y="650659"/>
                  </a:lnTo>
                  <a:lnTo>
                    <a:pt x="2086305" y="651256"/>
                  </a:lnTo>
                  <a:lnTo>
                    <a:pt x="2084425" y="651840"/>
                  </a:lnTo>
                  <a:lnTo>
                    <a:pt x="2082533" y="652424"/>
                  </a:lnTo>
                  <a:lnTo>
                    <a:pt x="2080640" y="653021"/>
                  </a:lnTo>
                  <a:lnTo>
                    <a:pt x="2078761" y="653605"/>
                  </a:lnTo>
                  <a:lnTo>
                    <a:pt x="2076869" y="654189"/>
                  </a:lnTo>
                  <a:lnTo>
                    <a:pt x="2074976" y="654773"/>
                  </a:lnTo>
                  <a:lnTo>
                    <a:pt x="2073084" y="655358"/>
                  </a:lnTo>
                  <a:lnTo>
                    <a:pt x="2071179" y="655929"/>
                  </a:lnTo>
                  <a:lnTo>
                    <a:pt x="2069287" y="656513"/>
                  </a:lnTo>
                  <a:lnTo>
                    <a:pt x="2067394" y="657085"/>
                  </a:lnTo>
                  <a:lnTo>
                    <a:pt x="2065489" y="657669"/>
                  </a:lnTo>
                  <a:lnTo>
                    <a:pt x="2063597" y="658241"/>
                  </a:lnTo>
                  <a:lnTo>
                    <a:pt x="2061692" y="658812"/>
                  </a:lnTo>
                  <a:lnTo>
                    <a:pt x="2059787" y="659384"/>
                  </a:lnTo>
                  <a:lnTo>
                    <a:pt x="2057882" y="659955"/>
                  </a:lnTo>
                  <a:lnTo>
                    <a:pt x="2055977" y="660514"/>
                  </a:lnTo>
                  <a:lnTo>
                    <a:pt x="2054072" y="661085"/>
                  </a:lnTo>
                  <a:lnTo>
                    <a:pt x="2052167" y="661644"/>
                  </a:lnTo>
                  <a:lnTo>
                    <a:pt x="2050262" y="662216"/>
                  </a:lnTo>
                  <a:lnTo>
                    <a:pt x="2048344" y="662774"/>
                  </a:lnTo>
                  <a:lnTo>
                    <a:pt x="2046439" y="663333"/>
                  </a:lnTo>
                  <a:lnTo>
                    <a:pt x="2044522" y="663892"/>
                  </a:lnTo>
                  <a:lnTo>
                    <a:pt x="2042617" y="664451"/>
                  </a:lnTo>
                  <a:lnTo>
                    <a:pt x="2040699" y="665010"/>
                  </a:lnTo>
                  <a:lnTo>
                    <a:pt x="2038781" y="665568"/>
                  </a:lnTo>
                  <a:lnTo>
                    <a:pt x="2036864" y="666115"/>
                  </a:lnTo>
                  <a:lnTo>
                    <a:pt x="2034946" y="666661"/>
                  </a:lnTo>
                  <a:lnTo>
                    <a:pt x="2033028" y="667219"/>
                  </a:lnTo>
                  <a:lnTo>
                    <a:pt x="2031111" y="667766"/>
                  </a:lnTo>
                  <a:lnTo>
                    <a:pt x="2029180" y="668312"/>
                  </a:lnTo>
                  <a:lnTo>
                    <a:pt x="2027262" y="668858"/>
                  </a:lnTo>
                  <a:lnTo>
                    <a:pt x="2025332" y="669404"/>
                  </a:lnTo>
                  <a:lnTo>
                    <a:pt x="2023414" y="669937"/>
                  </a:lnTo>
                  <a:lnTo>
                    <a:pt x="2021484" y="670483"/>
                  </a:lnTo>
                  <a:lnTo>
                    <a:pt x="2019553" y="671017"/>
                  </a:lnTo>
                  <a:lnTo>
                    <a:pt x="2017636" y="671563"/>
                  </a:lnTo>
                  <a:lnTo>
                    <a:pt x="2015705" y="672096"/>
                  </a:lnTo>
                  <a:lnTo>
                    <a:pt x="2013762" y="672630"/>
                  </a:lnTo>
                  <a:lnTo>
                    <a:pt x="2011832" y="673163"/>
                  </a:lnTo>
                  <a:lnTo>
                    <a:pt x="2009902" y="673696"/>
                  </a:lnTo>
                  <a:lnTo>
                    <a:pt x="2007971" y="674230"/>
                  </a:lnTo>
                  <a:lnTo>
                    <a:pt x="2006028" y="674751"/>
                  </a:lnTo>
                  <a:lnTo>
                    <a:pt x="2004098" y="675284"/>
                  </a:lnTo>
                  <a:lnTo>
                    <a:pt x="2002155" y="675805"/>
                  </a:lnTo>
                  <a:lnTo>
                    <a:pt x="2000224" y="676325"/>
                  </a:lnTo>
                  <a:lnTo>
                    <a:pt x="1998281" y="676846"/>
                  </a:lnTo>
                  <a:lnTo>
                    <a:pt x="1996338" y="677367"/>
                  </a:lnTo>
                  <a:lnTo>
                    <a:pt x="1994395" y="677887"/>
                  </a:lnTo>
                  <a:lnTo>
                    <a:pt x="1992452" y="678408"/>
                  </a:lnTo>
                  <a:lnTo>
                    <a:pt x="1990509" y="678916"/>
                  </a:lnTo>
                  <a:lnTo>
                    <a:pt x="1988565" y="679437"/>
                  </a:lnTo>
                  <a:lnTo>
                    <a:pt x="1986610" y="679945"/>
                  </a:lnTo>
                  <a:lnTo>
                    <a:pt x="1984667" y="680466"/>
                  </a:lnTo>
                  <a:lnTo>
                    <a:pt x="1982711" y="680974"/>
                  </a:lnTo>
                  <a:lnTo>
                    <a:pt x="1980768" y="681482"/>
                  </a:lnTo>
                  <a:lnTo>
                    <a:pt x="1978812" y="681990"/>
                  </a:lnTo>
                  <a:lnTo>
                    <a:pt x="1976856" y="682485"/>
                  </a:lnTo>
                  <a:lnTo>
                    <a:pt x="1974913" y="682993"/>
                  </a:lnTo>
                  <a:lnTo>
                    <a:pt x="1972957" y="683488"/>
                  </a:lnTo>
                  <a:lnTo>
                    <a:pt x="1971001" y="683996"/>
                  </a:lnTo>
                  <a:lnTo>
                    <a:pt x="1969046" y="684491"/>
                  </a:lnTo>
                  <a:lnTo>
                    <a:pt x="1967090" y="684987"/>
                  </a:lnTo>
                  <a:lnTo>
                    <a:pt x="1965121" y="685482"/>
                  </a:lnTo>
                  <a:lnTo>
                    <a:pt x="1963165" y="685977"/>
                  </a:lnTo>
                  <a:lnTo>
                    <a:pt x="1961210" y="686473"/>
                  </a:lnTo>
                  <a:lnTo>
                    <a:pt x="1959241" y="686955"/>
                  </a:lnTo>
                  <a:lnTo>
                    <a:pt x="1957285" y="687451"/>
                  </a:lnTo>
                  <a:lnTo>
                    <a:pt x="1955317" y="687933"/>
                  </a:lnTo>
                  <a:lnTo>
                    <a:pt x="1953348" y="688416"/>
                  </a:lnTo>
                  <a:lnTo>
                    <a:pt x="1951380" y="688898"/>
                  </a:lnTo>
                  <a:lnTo>
                    <a:pt x="1949411" y="689381"/>
                  </a:lnTo>
                  <a:lnTo>
                    <a:pt x="1947456" y="689864"/>
                  </a:lnTo>
                  <a:lnTo>
                    <a:pt x="1945474" y="690346"/>
                  </a:lnTo>
                  <a:lnTo>
                    <a:pt x="1943506" y="690816"/>
                  </a:lnTo>
                  <a:lnTo>
                    <a:pt x="1941537" y="691299"/>
                  </a:lnTo>
                  <a:lnTo>
                    <a:pt x="1939569" y="691769"/>
                  </a:lnTo>
                  <a:lnTo>
                    <a:pt x="1937588" y="692238"/>
                  </a:lnTo>
                  <a:lnTo>
                    <a:pt x="1935619" y="692721"/>
                  </a:lnTo>
                  <a:lnTo>
                    <a:pt x="1933651" y="693178"/>
                  </a:lnTo>
                  <a:lnTo>
                    <a:pt x="1931670" y="693648"/>
                  </a:lnTo>
                  <a:lnTo>
                    <a:pt x="1929688" y="694118"/>
                  </a:lnTo>
                  <a:lnTo>
                    <a:pt x="1927720" y="694588"/>
                  </a:lnTo>
                  <a:lnTo>
                    <a:pt x="1925739" y="695045"/>
                  </a:lnTo>
                  <a:lnTo>
                    <a:pt x="1923757" y="695502"/>
                  </a:lnTo>
                  <a:lnTo>
                    <a:pt x="1921776" y="695960"/>
                  </a:lnTo>
                  <a:lnTo>
                    <a:pt x="1919795" y="696417"/>
                  </a:lnTo>
                  <a:lnTo>
                    <a:pt x="1917814" y="696874"/>
                  </a:lnTo>
                  <a:lnTo>
                    <a:pt x="1915820" y="697331"/>
                  </a:lnTo>
                  <a:lnTo>
                    <a:pt x="1913839" y="697788"/>
                  </a:lnTo>
                  <a:lnTo>
                    <a:pt x="1911858" y="698233"/>
                  </a:lnTo>
                  <a:lnTo>
                    <a:pt x="1909864" y="698690"/>
                  </a:lnTo>
                  <a:lnTo>
                    <a:pt x="1907882" y="699135"/>
                  </a:lnTo>
                  <a:lnTo>
                    <a:pt x="1905889" y="699579"/>
                  </a:lnTo>
                  <a:lnTo>
                    <a:pt x="1903907" y="700024"/>
                  </a:lnTo>
                  <a:lnTo>
                    <a:pt x="1901913" y="700468"/>
                  </a:lnTo>
                  <a:lnTo>
                    <a:pt x="1899920" y="700913"/>
                  </a:lnTo>
                  <a:lnTo>
                    <a:pt x="1897926" y="701344"/>
                  </a:lnTo>
                  <a:lnTo>
                    <a:pt x="1895932" y="701789"/>
                  </a:lnTo>
                  <a:lnTo>
                    <a:pt x="1893938" y="702221"/>
                  </a:lnTo>
                  <a:lnTo>
                    <a:pt x="1891944" y="702652"/>
                  </a:lnTo>
                  <a:lnTo>
                    <a:pt x="1889950" y="703084"/>
                  </a:lnTo>
                  <a:lnTo>
                    <a:pt x="1887956" y="703516"/>
                  </a:lnTo>
                  <a:lnTo>
                    <a:pt x="1885950" y="703948"/>
                  </a:lnTo>
                  <a:lnTo>
                    <a:pt x="1883956" y="704380"/>
                  </a:lnTo>
                  <a:lnTo>
                    <a:pt x="1881962" y="704799"/>
                  </a:lnTo>
                  <a:lnTo>
                    <a:pt x="1879955" y="705231"/>
                  </a:lnTo>
                  <a:lnTo>
                    <a:pt x="1877949" y="705650"/>
                  </a:lnTo>
                  <a:lnTo>
                    <a:pt x="1875955" y="706069"/>
                  </a:lnTo>
                  <a:lnTo>
                    <a:pt x="1873948" y="706488"/>
                  </a:lnTo>
                  <a:lnTo>
                    <a:pt x="1871941" y="706907"/>
                  </a:lnTo>
                  <a:lnTo>
                    <a:pt x="1869935" y="707326"/>
                  </a:lnTo>
                  <a:lnTo>
                    <a:pt x="1867941" y="707732"/>
                  </a:lnTo>
                  <a:lnTo>
                    <a:pt x="1865934" y="708152"/>
                  </a:lnTo>
                  <a:lnTo>
                    <a:pt x="1863915" y="708558"/>
                  </a:lnTo>
                  <a:lnTo>
                    <a:pt x="1861908" y="708964"/>
                  </a:lnTo>
                  <a:lnTo>
                    <a:pt x="1859902" y="709371"/>
                  </a:lnTo>
                  <a:lnTo>
                    <a:pt x="1857895" y="709777"/>
                  </a:lnTo>
                  <a:lnTo>
                    <a:pt x="1855889" y="710184"/>
                  </a:lnTo>
                  <a:lnTo>
                    <a:pt x="1853869" y="710590"/>
                  </a:lnTo>
                  <a:lnTo>
                    <a:pt x="1851863" y="710984"/>
                  </a:lnTo>
                  <a:lnTo>
                    <a:pt x="1849843" y="711390"/>
                  </a:lnTo>
                  <a:lnTo>
                    <a:pt x="1847837" y="711784"/>
                  </a:lnTo>
                  <a:lnTo>
                    <a:pt x="1845818" y="712177"/>
                  </a:lnTo>
                  <a:lnTo>
                    <a:pt x="1843798" y="712571"/>
                  </a:lnTo>
                  <a:lnTo>
                    <a:pt x="1841792" y="712965"/>
                  </a:lnTo>
                  <a:lnTo>
                    <a:pt x="1839772" y="713359"/>
                  </a:lnTo>
                  <a:lnTo>
                    <a:pt x="1837753" y="713740"/>
                  </a:lnTo>
                  <a:lnTo>
                    <a:pt x="1835734" y="714133"/>
                  </a:lnTo>
                  <a:lnTo>
                    <a:pt x="1833714" y="714514"/>
                  </a:lnTo>
                  <a:lnTo>
                    <a:pt x="1831695" y="714895"/>
                  </a:lnTo>
                  <a:lnTo>
                    <a:pt x="1829676" y="715276"/>
                  </a:lnTo>
                  <a:lnTo>
                    <a:pt x="1827644" y="715657"/>
                  </a:lnTo>
                  <a:lnTo>
                    <a:pt x="1825625" y="716038"/>
                  </a:lnTo>
                  <a:lnTo>
                    <a:pt x="1823605" y="716407"/>
                  </a:lnTo>
                  <a:lnTo>
                    <a:pt x="1821573" y="716788"/>
                  </a:lnTo>
                  <a:lnTo>
                    <a:pt x="1819554" y="717156"/>
                  </a:lnTo>
                  <a:lnTo>
                    <a:pt x="1817522" y="717524"/>
                  </a:lnTo>
                  <a:lnTo>
                    <a:pt x="1815503" y="717892"/>
                  </a:lnTo>
                  <a:lnTo>
                    <a:pt x="1813471" y="718261"/>
                  </a:lnTo>
                  <a:lnTo>
                    <a:pt x="1811451" y="718629"/>
                  </a:lnTo>
                  <a:lnTo>
                    <a:pt x="1809419" y="718997"/>
                  </a:lnTo>
                  <a:lnTo>
                    <a:pt x="1807387" y="719353"/>
                  </a:lnTo>
                  <a:lnTo>
                    <a:pt x="1805355" y="719721"/>
                  </a:lnTo>
                  <a:lnTo>
                    <a:pt x="1803323" y="720077"/>
                  </a:lnTo>
                  <a:lnTo>
                    <a:pt x="1801291" y="720432"/>
                  </a:lnTo>
                  <a:lnTo>
                    <a:pt x="1799259" y="720788"/>
                  </a:lnTo>
                  <a:lnTo>
                    <a:pt x="1797227" y="721144"/>
                  </a:lnTo>
                  <a:lnTo>
                    <a:pt x="1795195" y="721487"/>
                  </a:lnTo>
                  <a:lnTo>
                    <a:pt x="1793163" y="721842"/>
                  </a:lnTo>
                  <a:lnTo>
                    <a:pt x="1791119" y="722185"/>
                  </a:lnTo>
                  <a:lnTo>
                    <a:pt x="1789087" y="722541"/>
                  </a:lnTo>
                  <a:lnTo>
                    <a:pt x="1787055" y="722884"/>
                  </a:lnTo>
                  <a:lnTo>
                    <a:pt x="1785010" y="723226"/>
                  </a:lnTo>
                  <a:lnTo>
                    <a:pt x="1782978" y="723557"/>
                  </a:lnTo>
                  <a:lnTo>
                    <a:pt x="1780933" y="723900"/>
                  </a:lnTo>
                  <a:lnTo>
                    <a:pt x="1778901" y="724242"/>
                  </a:lnTo>
                  <a:lnTo>
                    <a:pt x="1776857" y="724573"/>
                  </a:lnTo>
                  <a:lnTo>
                    <a:pt x="1774812" y="724903"/>
                  </a:lnTo>
                  <a:lnTo>
                    <a:pt x="1772780" y="725233"/>
                  </a:lnTo>
                  <a:lnTo>
                    <a:pt x="1770735" y="725563"/>
                  </a:lnTo>
                  <a:lnTo>
                    <a:pt x="1768690" y="725893"/>
                  </a:lnTo>
                  <a:lnTo>
                    <a:pt x="1766646" y="726224"/>
                  </a:lnTo>
                  <a:lnTo>
                    <a:pt x="1764601" y="726541"/>
                  </a:lnTo>
                  <a:lnTo>
                    <a:pt x="1762556" y="726871"/>
                  </a:lnTo>
                  <a:lnTo>
                    <a:pt x="1760512" y="727189"/>
                  </a:lnTo>
                  <a:lnTo>
                    <a:pt x="1758467" y="727506"/>
                  </a:lnTo>
                  <a:lnTo>
                    <a:pt x="1756422" y="727824"/>
                  </a:lnTo>
                  <a:lnTo>
                    <a:pt x="1754377" y="728141"/>
                  </a:lnTo>
                  <a:lnTo>
                    <a:pt x="1752320" y="728459"/>
                  </a:lnTo>
                  <a:lnTo>
                    <a:pt x="1750275" y="728764"/>
                  </a:lnTo>
                  <a:lnTo>
                    <a:pt x="1748231" y="729081"/>
                  </a:lnTo>
                  <a:lnTo>
                    <a:pt x="1746173" y="729386"/>
                  </a:lnTo>
                  <a:lnTo>
                    <a:pt x="1744129" y="729691"/>
                  </a:lnTo>
                  <a:lnTo>
                    <a:pt x="1742071" y="729996"/>
                  </a:lnTo>
                  <a:lnTo>
                    <a:pt x="1740027" y="730300"/>
                  </a:lnTo>
                  <a:lnTo>
                    <a:pt x="1737969" y="730592"/>
                  </a:lnTo>
                  <a:lnTo>
                    <a:pt x="1735912" y="730897"/>
                  </a:lnTo>
                  <a:lnTo>
                    <a:pt x="1733867" y="731189"/>
                  </a:lnTo>
                  <a:lnTo>
                    <a:pt x="1731810" y="731494"/>
                  </a:lnTo>
                  <a:lnTo>
                    <a:pt x="1729752" y="731786"/>
                  </a:lnTo>
                  <a:lnTo>
                    <a:pt x="1727695" y="732078"/>
                  </a:lnTo>
                  <a:lnTo>
                    <a:pt x="1725637" y="732358"/>
                  </a:lnTo>
                  <a:lnTo>
                    <a:pt x="1723580" y="732650"/>
                  </a:lnTo>
                  <a:lnTo>
                    <a:pt x="1721535" y="732942"/>
                  </a:lnTo>
                  <a:lnTo>
                    <a:pt x="1719465" y="733221"/>
                  </a:lnTo>
                  <a:lnTo>
                    <a:pt x="1717408" y="733501"/>
                  </a:lnTo>
                  <a:lnTo>
                    <a:pt x="1715350" y="733780"/>
                  </a:lnTo>
                  <a:lnTo>
                    <a:pt x="1713293" y="734060"/>
                  </a:lnTo>
                  <a:lnTo>
                    <a:pt x="1711236" y="734339"/>
                  </a:lnTo>
                  <a:lnTo>
                    <a:pt x="1709178" y="734618"/>
                  </a:lnTo>
                  <a:lnTo>
                    <a:pt x="1707121" y="734885"/>
                  </a:lnTo>
                  <a:lnTo>
                    <a:pt x="1705051" y="735152"/>
                  </a:lnTo>
                  <a:lnTo>
                    <a:pt x="1702993" y="735431"/>
                  </a:lnTo>
                  <a:lnTo>
                    <a:pt x="1700923" y="735698"/>
                  </a:lnTo>
                  <a:lnTo>
                    <a:pt x="1698866" y="735965"/>
                  </a:lnTo>
                  <a:lnTo>
                    <a:pt x="1696796" y="736219"/>
                  </a:lnTo>
                  <a:lnTo>
                    <a:pt x="1694738" y="736485"/>
                  </a:lnTo>
                  <a:lnTo>
                    <a:pt x="1692668" y="736739"/>
                  </a:lnTo>
                  <a:lnTo>
                    <a:pt x="1690611" y="737006"/>
                  </a:lnTo>
                  <a:lnTo>
                    <a:pt x="1688541" y="737260"/>
                  </a:lnTo>
                  <a:lnTo>
                    <a:pt x="1686471" y="737514"/>
                  </a:lnTo>
                  <a:lnTo>
                    <a:pt x="1684413" y="737768"/>
                  </a:lnTo>
                  <a:lnTo>
                    <a:pt x="1682343" y="738009"/>
                  </a:lnTo>
                  <a:lnTo>
                    <a:pt x="1680273" y="738263"/>
                  </a:lnTo>
                  <a:lnTo>
                    <a:pt x="1678203" y="738505"/>
                  </a:lnTo>
                  <a:lnTo>
                    <a:pt x="1676133" y="738759"/>
                  </a:lnTo>
                  <a:lnTo>
                    <a:pt x="1674063" y="739000"/>
                  </a:lnTo>
                  <a:lnTo>
                    <a:pt x="1671993" y="739241"/>
                  </a:lnTo>
                  <a:lnTo>
                    <a:pt x="1669923" y="739470"/>
                  </a:lnTo>
                  <a:lnTo>
                    <a:pt x="1667865" y="739711"/>
                  </a:lnTo>
                  <a:lnTo>
                    <a:pt x="1665782" y="739952"/>
                  </a:lnTo>
                  <a:lnTo>
                    <a:pt x="1663712" y="740181"/>
                  </a:lnTo>
                  <a:lnTo>
                    <a:pt x="1661642" y="740410"/>
                  </a:lnTo>
                  <a:lnTo>
                    <a:pt x="1659572" y="740638"/>
                  </a:lnTo>
                  <a:lnTo>
                    <a:pt x="1657502" y="740867"/>
                  </a:lnTo>
                  <a:lnTo>
                    <a:pt x="1655432" y="741095"/>
                  </a:lnTo>
                  <a:lnTo>
                    <a:pt x="1653349" y="741311"/>
                  </a:lnTo>
                  <a:lnTo>
                    <a:pt x="1651279" y="741540"/>
                  </a:lnTo>
                  <a:lnTo>
                    <a:pt x="1649209" y="741756"/>
                  </a:lnTo>
                  <a:lnTo>
                    <a:pt x="1647126" y="741972"/>
                  </a:lnTo>
                  <a:lnTo>
                    <a:pt x="1645056" y="742188"/>
                  </a:lnTo>
                  <a:lnTo>
                    <a:pt x="1642973" y="742403"/>
                  </a:lnTo>
                  <a:lnTo>
                    <a:pt x="1640903" y="742619"/>
                  </a:lnTo>
                  <a:lnTo>
                    <a:pt x="1638820" y="742823"/>
                  </a:lnTo>
                  <a:lnTo>
                    <a:pt x="1636750" y="743038"/>
                  </a:lnTo>
                  <a:lnTo>
                    <a:pt x="1634667" y="743242"/>
                  </a:lnTo>
                  <a:lnTo>
                    <a:pt x="1632597" y="743445"/>
                  </a:lnTo>
                  <a:lnTo>
                    <a:pt x="1630514" y="743648"/>
                  </a:lnTo>
                  <a:lnTo>
                    <a:pt x="1628432" y="743851"/>
                  </a:lnTo>
                  <a:lnTo>
                    <a:pt x="1626362" y="744042"/>
                  </a:lnTo>
                  <a:lnTo>
                    <a:pt x="1624279" y="744245"/>
                  </a:lnTo>
                  <a:lnTo>
                    <a:pt x="1622196" y="744435"/>
                  </a:lnTo>
                  <a:lnTo>
                    <a:pt x="1620113" y="744626"/>
                  </a:lnTo>
                  <a:lnTo>
                    <a:pt x="1618030" y="744816"/>
                  </a:lnTo>
                  <a:lnTo>
                    <a:pt x="1615960" y="745007"/>
                  </a:lnTo>
                  <a:lnTo>
                    <a:pt x="1613877" y="745197"/>
                  </a:lnTo>
                  <a:lnTo>
                    <a:pt x="1611795" y="745375"/>
                  </a:lnTo>
                  <a:lnTo>
                    <a:pt x="1609712" y="745566"/>
                  </a:lnTo>
                  <a:lnTo>
                    <a:pt x="1607629" y="745744"/>
                  </a:lnTo>
                  <a:lnTo>
                    <a:pt x="1605546" y="745921"/>
                  </a:lnTo>
                  <a:lnTo>
                    <a:pt x="1603463" y="746099"/>
                  </a:lnTo>
                  <a:lnTo>
                    <a:pt x="1601381" y="746277"/>
                  </a:lnTo>
                  <a:lnTo>
                    <a:pt x="1599298" y="746442"/>
                  </a:lnTo>
                  <a:lnTo>
                    <a:pt x="1597215" y="746620"/>
                  </a:lnTo>
                  <a:lnTo>
                    <a:pt x="1595132" y="746785"/>
                  </a:lnTo>
                  <a:lnTo>
                    <a:pt x="1593037" y="746950"/>
                  </a:lnTo>
                  <a:lnTo>
                    <a:pt x="1590954" y="747115"/>
                  </a:lnTo>
                  <a:lnTo>
                    <a:pt x="1588871" y="747280"/>
                  </a:lnTo>
                  <a:lnTo>
                    <a:pt x="1586788" y="747445"/>
                  </a:lnTo>
                  <a:lnTo>
                    <a:pt x="1584706" y="747598"/>
                  </a:lnTo>
                  <a:lnTo>
                    <a:pt x="1582610" y="747750"/>
                  </a:lnTo>
                  <a:lnTo>
                    <a:pt x="1580527" y="747915"/>
                  </a:lnTo>
                  <a:lnTo>
                    <a:pt x="1578444" y="748068"/>
                  </a:lnTo>
                  <a:lnTo>
                    <a:pt x="1576349" y="748220"/>
                  </a:lnTo>
                  <a:lnTo>
                    <a:pt x="1574266" y="748360"/>
                  </a:lnTo>
                  <a:lnTo>
                    <a:pt x="1572183" y="748512"/>
                  </a:lnTo>
                  <a:lnTo>
                    <a:pt x="1570088" y="748652"/>
                  </a:lnTo>
                  <a:lnTo>
                    <a:pt x="1568005" y="748792"/>
                  </a:lnTo>
                  <a:lnTo>
                    <a:pt x="1565910" y="748944"/>
                  </a:lnTo>
                  <a:lnTo>
                    <a:pt x="1563827" y="749071"/>
                  </a:lnTo>
                  <a:lnTo>
                    <a:pt x="1561731" y="749211"/>
                  </a:lnTo>
                  <a:lnTo>
                    <a:pt x="1559648" y="749350"/>
                  </a:lnTo>
                  <a:lnTo>
                    <a:pt x="1557553" y="749477"/>
                  </a:lnTo>
                  <a:lnTo>
                    <a:pt x="1555470" y="749617"/>
                  </a:lnTo>
                  <a:lnTo>
                    <a:pt x="1553375" y="749744"/>
                  </a:lnTo>
                  <a:lnTo>
                    <a:pt x="1551292" y="749871"/>
                  </a:lnTo>
                  <a:lnTo>
                    <a:pt x="1549196" y="749985"/>
                  </a:lnTo>
                  <a:lnTo>
                    <a:pt x="1547101" y="750112"/>
                  </a:lnTo>
                  <a:lnTo>
                    <a:pt x="1545018" y="750239"/>
                  </a:lnTo>
                  <a:lnTo>
                    <a:pt x="1542923" y="750354"/>
                  </a:lnTo>
                  <a:lnTo>
                    <a:pt x="1540827" y="750468"/>
                  </a:lnTo>
                  <a:lnTo>
                    <a:pt x="1538744" y="750582"/>
                  </a:lnTo>
                  <a:lnTo>
                    <a:pt x="1536649" y="750697"/>
                  </a:lnTo>
                  <a:lnTo>
                    <a:pt x="1534553" y="750811"/>
                  </a:lnTo>
                  <a:lnTo>
                    <a:pt x="1532458" y="750912"/>
                  </a:lnTo>
                  <a:lnTo>
                    <a:pt x="1530375" y="751014"/>
                  </a:lnTo>
                  <a:lnTo>
                    <a:pt x="1528279" y="751128"/>
                  </a:lnTo>
                  <a:lnTo>
                    <a:pt x="1526184" y="751230"/>
                  </a:lnTo>
                  <a:lnTo>
                    <a:pt x="1524088" y="751332"/>
                  </a:lnTo>
                  <a:lnTo>
                    <a:pt x="1521993" y="751420"/>
                  </a:lnTo>
                  <a:lnTo>
                    <a:pt x="1519910" y="751522"/>
                  </a:lnTo>
                  <a:lnTo>
                    <a:pt x="1517815" y="751611"/>
                  </a:lnTo>
                  <a:lnTo>
                    <a:pt x="1515719" y="751713"/>
                  </a:lnTo>
                  <a:lnTo>
                    <a:pt x="1513624" y="751801"/>
                  </a:lnTo>
                  <a:lnTo>
                    <a:pt x="1511528" y="751878"/>
                  </a:lnTo>
                  <a:lnTo>
                    <a:pt x="1509433" y="751967"/>
                  </a:lnTo>
                  <a:lnTo>
                    <a:pt x="1507337" y="752055"/>
                  </a:lnTo>
                  <a:lnTo>
                    <a:pt x="1505242" y="752132"/>
                  </a:lnTo>
                  <a:lnTo>
                    <a:pt x="1503146" y="752208"/>
                  </a:lnTo>
                  <a:lnTo>
                    <a:pt x="1501051" y="752297"/>
                  </a:lnTo>
                  <a:lnTo>
                    <a:pt x="1498955" y="752360"/>
                  </a:lnTo>
                  <a:lnTo>
                    <a:pt x="1496860" y="752436"/>
                  </a:lnTo>
                  <a:lnTo>
                    <a:pt x="1494764" y="752513"/>
                  </a:lnTo>
                  <a:lnTo>
                    <a:pt x="1492669" y="752576"/>
                  </a:lnTo>
                  <a:lnTo>
                    <a:pt x="1490573" y="752652"/>
                  </a:lnTo>
                  <a:lnTo>
                    <a:pt x="1488478" y="752716"/>
                  </a:lnTo>
                  <a:lnTo>
                    <a:pt x="1486382" y="752779"/>
                  </a:lnTo>
                  <a:lnTo>
                    <a:pt x="1484287" y="752830"/>
                  </a:lnTo>
                  <a:lnTo>
                    <a:pt x="1482191" y="752894"/>
                  </a:lnTo>
                  <a:lnTo>
                    <a:pt x="1480096" y="752944"/>
                  </a:lnTo>
                  <a:lnTo>
                    <a:pt x="1478000" y="753008"/>
                  </a:lnTo>
                  <a:lnTo>
                    <a:pt x="1475905" y="753059"/>
                  </a:lnTo>
                  <a:lnTo>
                    <a:pt x="1473809" y="753110"/>
                  </a:lnTo>
                  <a:lnTo>
                    <a:pt x="1471714" y="753148"/>
                  </a:lnTo>
                  <a:lnTo>
                    <a:pt x="1469618" y="753198"/>
                  </a:lnTo>
                  <a:lnTo>
                    <a:pt x="1467523" y="753249"/>
                  </a:lnTo>
                  <a:lnTo>
                    <a:pt x="1465427" y="753287"/>
                  </a:lnTo>
                  <a:lnTo>
                    <a:pt x="1463319" y="753325"/>
                  </a:lnTo>
                  <a:lnTo>
                    <a:pt x="1461223" y="753364"/>
                  </a:lnTo>
                  <a:lnTo>
                    <a:pt x="1459128" y="753402"/>
                  </a:lnTo>
                  <a:lnTo>
                    <a:pt x="1457032" y="753427"/>
                  </a:lnTo>
                  <a:lnTo>
                    <a:pt x="1454937" y="753465"/>
                  </a:lnTo>
                  <a:lnTo>
                    <a:pt x="1452841" y="753491"/>
                  </a:lnTo>
                  <a:lnTo>
                    <a:pt x="1450746" y="753516"/>
                  </a:lnTo>
                  <a:lnTo>
                    <a:pt x="1448638" y="753541"/>
                  </a:lnTo>
                  <a:lnTo>
                    <a:pt x="1446542" y="753567"/>
                  </a:lnTo>
                  <a:lnTo>
                    <a:pt x="1444447" y="753579"/>
                  </a:lnTo>
                  <a:lnTo>
                    <a:pt x="1442351" y="753605"/>
                  </a:lnTo>
                  <a:lnTo>
                    <a:pt x="1440256" y="753618"/>
                  </a:lnTo>
                  <a:lnTo>
                    <a:pt x="1438160" y="753630"/>
                  </a:lnTo>
                  <a:lnTo>
                    <a:pt x="1436065" y="753643"/>
                  </a:lnTo>
                  <a:lnTo>
                    <a:pt x="1433957" y="753656"/>
                  </a:lnTo>
                  <a:lnTo>
                    <a:pt x="1431861" y="753668"/>
                  </a:lnTo>
                  <a:lnTo>
                    <a:pt x="1429766" y="753668"/>
                  </a:lnTo>
                  <a:lnTo>
                    <a:pt x="1419275" y="753668"/>
                  </a:lnTo>
                  <a:lnTo>
                    <a:pt x="1417180" y="753656"/>
                  </a:lnTo>
                  <a:lnTo>
                    <a:pt x="1415084" y="753656"/>
                  </a:lnTo>
                  <a:lnTo>
                    <a:pt x="1412989" y="753643"/>
                  </a:lnTo>
                  <a:lnTo>
                    <a:pt x="1410893" y="753643"/>
                  </a:lnTo>
                  <a:lnTo>
                    <a:pt x="1408785" y="753630"/>
                  </a:lnTo>
                  <a:lnTo>
                    <a:pt x="1406690" y="753618"/>
                  </a:lnTo>
                  <a:lnTo>
                    <a:pt x="1404594" y="753605"/>
                  </a:lnTo>
                  <a:lnTo>
                    <a:pt x="1402499" y="753592"/>
                  </a:lnTo>
                  <a:lnTo>
                    <a:pt x="1400403" y="753579"/>
                  </a:lnTo>
                  <a:lnTo>
                    <a:pt x="1398308" y="753567"/>
                  </a:lnTo>
                  <a:lnTo>
                    <a:pt x="1396199" y="753541"/>
                  </a:lnTo>
                  <a:lnTo>
                    <a:pt x="1394104" y="753529"/>
                  </a:lnTo>
                  <a:lnTo>
                    <a:pt x="1392008" y="753503"/>
                  </a:lnTo>
                  <a:lnTo>
                    <a:pt x="1389913" y="753491"/>
                  </a:lnTo>
                  <a:lnTo>
                    <a:pt x="1387817" y="753465"/>
                  </a:lnTo>
                  <a:lnTo>
                    <a:pt x="1385722" y="753440"/>
                  </a:lnTo>
                  <a:lnTo>
                    <a:pt x="1383626" y="753414"/>
                  </a:lnTo>
                  <a:lnTo>
                    <a:pt x="1381531" y="753389"/>
                  </a:lnTo>
                  <a:lnTo>
                    <a:pt x="1379423" y="753364"/>
                  </a:lnTo>
                  <a:lnTo>
                    <a:pt x="1377327" y="753338"/>
                  </a:lnTo>
                  <a:lnTo>
                    <a:pt x="1375232" y="753300"/>
                  </a:lnTo>
                  <a:lnTo>
                    <a:pt x="1373136" y="753275"/>
                  </a:lnTo>
                  <a:lnTo>
                    <a:pt x="1371041" y="753237"/>
                  </a:lnTo>
                  <a:lnTo>
                    <a:pt x="1368945" y="753198"/>
                  </a:lnTo>
                  <a:lnTo>
                    <a:pt x="1366850" y="753173"/>
                  </a:lnTo>
                  <a:lnTo>
                    <a:pt x="1364754" y="753135"/>
                  </a:lnTo>
                  <a:lnTo>
                    <a:pt x="1362659" y="753097"/>
                  </a:lnTo>
                  <a:lnTo>
                    <a:pt x="1360563" y="753059"/>
                  </a:lnTo>
                  <a:lnTo>
                    <a:pt x="1358468" y="753021"/>
                  </a:lnTo>
                  <a:lnTo>
                    <a:pt x="1356372" y="752970"/>
                  </a:lnTo>
                  <a:lnTo>
                    <a:pt x="1354277" y="752932"/>
                  </a:lnTo>
                  <a:lnTo>
                    <a:pt x="1352181" y="752894"/>
                  </a:lnTo>
                  <a:lnTo>
                    <a:pt x="1350086" y="752843"/>
                  </a:lnTo>
                  <a:lnTo>
                    <a:pt x="1347990" y="752792"/>
                  </a:lnTo>
                  <a:lnTo>
                    <a:pt x="1345895" y="752754"/>
                  </a:lnTo>
                  <a:lnTo>
                    <a:pt x="1343799" y="752703"/>
                  </a:lnTo>
                  <a:lnTo>
                    <a:pt x="1341704" y="752652"/>
                  </a:lnTo>
                  <a:lnTo>
                    <a:pt x="1339608" y="752602"/>
                  </a:lnTo>
                  <a:lnTo>
                    <a:pt x="1337513" y="752551"/>
                  </a:lnTo>
                  <a:lnTo>
                    <a:pt x="1335417" y="752487"/>
                  </a:lnTo>
                  <a:lnTo>
                    <a:pt x="1333334" y="752436"/>
                  </a:lnTo>
                  <a:lnTo>
                    <a:pt x="1331239" y="752386"/>
                  </a:lnTo>
                  <a:lnTo>
                    <a:pt x="1329143" y="752322"/>
                  </a:lnTo>
                  <a:lnTo>
                    <a:pt x="1327048" y="752259"/>
                  </a:lnTo>
                  <a:lnTo>
                    <a:pt x="1324952" y="752208"/>
                  </a:lnTo>
                  <a:lnTo>
                    <a:pt x="1322857" y="752144"/>
                  </a:lnTo>
                  <a:lnTo>
                    <a:pt x="1320774" y="752081"/>
                  </a:lnTo>
                  <a:lnTo>
                    <a:pt x="1318679" y="752017"/>
                  </a:lnTo>
                  <a:lnTo>
                    <a:pt x="1316583" y="751954"/>
                  </a:lnTo>
                  <a:lnTo>
                    <a:pt x="1314488" y="751890"/>
                  </a:lnTo>
                  <a:lnTo>
                    <a:pt x="1312405" y="751814"/>
                  </a:lnTo>
                  <a:lnTo>
                    <a:pt x="1310309" y="751751"/>
                  </a:lnTo>
                  <a:lnTo>
                    <a:pt x="1308214" y="751674"/>
                  </a:lnTo>
                  <a:lnTo>
                    <a:pt x="1306131" y="751611"/>
                  </a:lnTo>
                  <a:lnTo>
                    <a:pt x="1304036" y="751535"/>
                  </a:lnTo>
                  <a:lnTo>
                    <a:pt x="1301940" y="751459"/>
                  </a:lnTo>
                  <a:lnTo>
                    <a:pt x="1299857" y="751382"/>
                  </a:lnTo>
                  <a:lnTo>
                    <a:pt x="1297762" y="751319"/>
                  </a:lnTo>
                  <a:lnTo>
                    <a:pt x="1295679" y="751230"/>
                  </a:lnTo>
                  <a:lnTo>
                    <a:pt x="1293583" y="751154"/>
                  </a:lnTo>
                  <a:lnTo>
                    <a:pt x="1291501" y="751078"/>
                  </a:lnTo>
                  <a:lnTo>
                    <a:pt x="1289405" y="751001"/>
                  </a:lnTo>
                  <a:lnTo>
                    <a:pt x="1287310" y="750912"/>
                  </a:lnTo>
                  <a:lnTo>
                    <a:pt x="1285227" y="750836"/>
                  </a:lnTo>
                  <a:lnTo>
                    <a:pt x="1283144" y="750747"/>
                  </a:lnTo>
                  <a:lnTo>
                    <a:pt x="1281049" y="750658"/>
                  </a:lnTo>
                  <a:lnTo>
                    <a:pt x="1278966" y="750570"/>
                  </a:lnTo>
                  <a:lnTo>
                    <a:pt x="1276870" y="750481"/>
                  </a:lnTo>
                  <a:lnTo>
                    <a:pt x="1274787" y="750392"/>
                  </a:lnTo>
                  <a:lnTo>
                    <a:pt x="1272705" y="750303"/>
                  </a:lnTo>
                  <a:lnTo>
                    <a:pt x="1270609" y="750214"/>
                  </a:lnTo>
                  <a:lnTo>
                    <a:pt x="1268526" y="750125"/>
                  </a:lnTo>
                  <a:lnTo>
                    <a:pt x="1266444" y="750023"/>
                  </a:lnTo>
                  <a:lnTo>
                    <a:pt x="1264348" y="749935"/>
                  </a:lnTo>
                  <a:lnTo>
                    <a:pt x="1262265" y="749833"/>
                  </a:lnTo>
                  <a:lnTo>
                    <a:pt x="1260182" y="749744"/>
                  </a:lnTo>
                  <a:lnTo>
                    <a:pt x="1258100" y="749642"/>
                  </a:lnTo>
                  <a:lnTo>
                    <a:pt x="1256017" y="749541"/>
                  </a:lnTo>
                  <a:lnTo>
                    <a:pt x="1253934" y="749439"/>
                  </a:lnTo>
                  <a:lnTo>
                    <a:pt x="1251851" y="749338"/>
                  </a:lnTo>
                  <a:lnTo>
                    <a:pt x="1249756" y="749236"/>
                  </a:lnTo>
                  <a:lnTo>
                    <a:pt x="1247673" y="749122"/>
                  </a:lnTo>
                  <a:lnTo>
                    <a:pt x="1245590" y="749020"/>
                  </a:lnTo>
                  <a:lnTo>
                    <a:pt x="1243507" y="748919"/>
                  </a:lnTo>
                  <a:lnTo>
                    <a:pt x="1241425" y="748804"/>
                  </a:lnTo>
                  <a:lnTo>
                    <a:pt x="1239342" y="748703"/>
                  </a:lnTo>
                  <a:lnTo>
                    <a:pt x="1237272" y="748588"/>
                  </a:lnTo>
                  <a:lnTo>
                    <a:pt x="1235189" y="748474"/>
                  </a:lnTo>
                  <a:lnTo>
                    <a:pt x="1233106" y="748360"/>
                  </a:lnTo>
                  <a:lnTo>
                    <a:pt x="1231023" y="748245"/>
                  </a:lnTo>
                  <a:lnTo>
                    <a:pt x="1228940" y="748131"/>
                  </a:lnTo>
                  <a:lnTo>
                    <a:pt x="1226858" y="748017"/>
                  </a:lnTo>
                  <a:lnTo>
                    <a:pt x="1224788" y="747903"/>
                  </a:lnTo>
                  <a:lnTo>
                    <a:pt x="1222705" y="747776"/>
                  </a:lnTo>
                  <a:lnTo>
                    <a:pt x="1220622" y="747661"/>
                  </a:lnTo>
                  <a:lnTo>
                    <a:pt x="1218552" y="747534"/>
                  </a:lnTo>
                  <a:lnTo>
                    <a:pt x="1216469" y="747420"/>
                  </a:lnTo>
                  <a:lnTo>
                    <a:pt x="1214399" y="747293"/>
                  </a:lnTo>
                  <a:lnTo>
                    <a:pt x="1212316" y="747166"/>
                  </a:lnTo>
                  <a:lnTo>
                    <a:pt x="1210233" y="747039"/>
                  </a:lnTo>
                  <a:lnTo>
                    <a:pt x="1208163" y="746912"/>
                  </a:lnTo>
                  <a:lnTo>
                    <a:pt x="1206093" y="746785"/>
                  </a:lnTo>
                  <a:lnTo>
                    <a:pt x="1204010" y="746658"/>
                  </a:lnTo>
                  <a:lnTo>
                    <a:pt x="1201940" y="746518"/>
                  </a:lnTo>
                  <a:lnTo>
                    <a:pt x="1199857" y="746391"/>
                  </a:lnTo>
                  <a:lnTo>
                    <a:pt x="1197787" y="746264"/>
                  </a:lnTo>
                  <a:lnTo>
                    <a:pt x="1195717" y="746125"/>
                  </a:lnTo>
                  <a:lnTo>
                    <a:pt x="1193647" y="745985"/>
                  </a:lnTo>
                  <a:lnTo>
                    <a:pt x="1191564" y="745858"/>
                  </a:lnTo>
                  <a:lnTo>
                    <a:pt x="1189494" y="745718"/>
                  </a:lnTo>
                  <a:lnTo>
                    <a:pt x="1187424" y="745578"/>
                  </a:lnTo>
                  <a:lnTo>
                    <a:pt x="1185354" y="745439"/>
                  </a:lnTo>
                  <a:lnTo>
                    <a:pt x="1183284" y="745299"/>
                  </a:lnTo>
                  <a:lnTo>
                    <a:pt x="1181214" y="745159"/>
                  </a:lnTo>
                  <a:lnTo>
                    <a:pt x="1179144" y="745007"/>
                  </a:lnTo>
                  <a:lnTo>
                    <a:pt x="1177074" y="744867"/>
                  </a:lnTo>
                  <a:lnTo>
                    <a:pt x="1175004" y="744715"/>
                  </a:lnTo>
                  <a:lnTo>
                    <a:pt x="1172933" y="744575"/>
                  </a:lnTo>
                  <a:lnTo>
                    <a:pt x="1170863" y="744423"/>
                  </a:lnTo>
                  <a:lnTo>
                    <a:pt x="1168793" y="744283"/>
                  </a:lnTo>
                  <a:lnTo>
                    <a:pt x="1166736" y="744131"/>
                  </a:lnTo>
                  <a:lnTo>
                    <a:pt x="1164666" y="743978"/>
                  </a:lnTo>
                  <a:lnTo>
                    <a:pt x="1162596" y="743826"/>
                  </a:lnTo>
                  <a:lnTo>
                    <a:pt x="1160538" y="743673"/>
                  </a:lnTo>
                  <a:lnTo>
                    <a:pt x="1158468" y="743521"/>
                  </a:lnTo>
                  <a:lnTo>
                    <a:pt x="1156398" y="743356"/>
                  </a:lnTo>
                  <a:lnTo>
                    <a:pt x="1154341" y="743204"/>
                  </a:lnTo>
                  <a:lnTo>
                    <a:pt x="1152270" y="743038"/>
                  </a:lnTo>
                  <a:lnTo>
                    <a:pt x="1150213" y="742886"/>
                  </a:lnTo>
                  <a:lnTo>
                    <a:pt x="1148156" y="742721"/>
                  </a:lnTo>
                  <a:lnTo>
                    <a:pt x="1146086" y="742569"/>
                  </a:lnTo>
                  <a:lnTo>
                    <a:pt x="1144028" y="742403"/>
                  </a:lnTo>
                  <a:lnTo>
                    <a:pt x="1141971" y="742238"/>
                  </a:lnTo>
                  <a:lnTo>
                    <a:pt x="1139901" y="742073"/>
                  </a:lnTo>
                  <a:lnTo>
                    <a:pt x="1137843" y="741908"/>
                  </a:lnTo>
                  <a:lnTo>
                    <a:pt x="1135786" y="741743"/>
                  </a:lnTo>
                  <a:lnTo>
                    <a:pt x="1133729" y="741565"/>
                  </a:lnTo>
                  <a:lnTo>
                    <a:pt x="1131671" y="741400"/>
                  </a:lnTo>
                  <a:lnTo>
                    <a:pt x="1129614" y="741235"/>
                  </a:lnTo>
                  <a:lnTo>
                    <a:pt x="1127556" y="741057"/>
                  </a:lnTo>
                  <a:lnTo>
                    <a:pt x="1125499" y="740892"/>
                  </a:lnTo>
                  <a:lnTo>
                    <a:pt x="1123442" y="740714"/>
                  </a:lnTo>
                  <a:lnTo>
                    <a:pt x="1121384" y="740537"/>
                  </a:lnTo>
                  <a:lnTo>
                    <a:pt x="1119327" y="740359"/>
                  </a:lnTo>
                  <a:lnTo>
                    <a:pt x="1117282" y="740181"/>
                  </a:lnTo>
                  <a:lnTo>
                    <a:pt x="1115225" y="740003"/>
                  </a:lnTo>
                  <a:lnTo>
                    <a:pt x="1113167" y="739825"/>
                  </a:lnTo>
                  <a:lnTo>
                    <a:pt x="1111123" y="739648"/>
                  </a:lnTo>
                  <a:lnTo>
                    <a:pt x="1109065" y="739470"/>
                  </a:lnTo>
                  <a:lnTo>
                    <a:pt x="1107020" y="739279"/>
                  </a:lnTo>
                  <a:lnTo>
                    <a:pt x="1104963" y="739101"/>
                  </a:lnTo>
                  <a:lnTo>
                    <a:pt x="1102918" y="738911"/>
                  </a:lnTo>
                  <a:lnTo>
                    <a:pt x="1100861" y="738733"/>
                  </a:lnTo>
                  <a:lnTo>
                    <a:pt x="1098816" y="738543"/>
                  </a:lnTo>
                  <a:lnTo>
                    <a:pt x="1096772" y="738352"/>
                  </a:lnTo>
                  <a:lnTo>
                    <a:pt x="1094727" y="738162"/>
                  </a:lnTo>
                  <a:lnTo>
                    <a:pt x="1092669" y="737971"/>
                  </a:lnTo>
                  <a:lnTo>
                    <a:pt x="1090625" y="737781"/>
                  </a:lnTo>
                  <a:lnTo>
                    <a:pt x="1088580" y="737590"/>
                  </a:lnTo>
                  <a:lnTo>
                    <a:pt x="1086535" y="737400"/>
                  </a:lnTo>
                  <a:lnTo>
                    <a:pt x="1084491" y="737196"/>
                  </a:lnTo>
                  <a:lnTo>
                    <a:pt x="1082446" y="737006"/>
                  </a:lnTo>
                  <a:lnTo>
                    <a:pt x="1080414" y="736815"/>
                  </a:lnTo>
                  <a:lnTo>
                    <a:pt x="1078369" y="736612"/>
                  </a:lnTo>
                  <a:lnTo>
                    <a:pt x="1076325" y="736409"/>
                  </a:lnTo>
                  <a:lnTo>
                    <a:pt x="1074280" y="736219"/>
                  </a:lnTo>
                  <a:lnTo>
                    <a:pt x="1072248" y="736015"/>
                  </a:lnTo>
                  <a:lnTo>
                    <a:pt x="1070203" y="735812"/>
                  </a:lnTo>
                  <a:lnTo>
                    <a:pt x="1068171" y="735609"/>
                  </a:lnTo>
                  <a:lnTo>
                    <a:pt x="1066126" y="735406"/>
                  </a:lnTo>
                  <a:lnTo>
                    <a:pt x="1064094" y="735203"/>
                  </a:lnTo>
                  <a:lnTo>
                    <a:pt x="1062050" y="734987"/>
                  </a:lnTo>
                  <a:lnTo>
                    <a:pt x="1060018" y="734783"/>
                  </a:lnTo>
                  <a:lnTo>
                    <a:pt x="1057986" y="734568"/>
                  </a:lnTo>
                  <a:lnTo>
                    <a:pt x="1055941" y="734364"/>
                  </a:lnTo>
                  <a:lnTo>
                    <a:pt x="1053909" y="734148"/>
                  </a:lnTo>
                  <a:lnTo>
                    <a:pt x="1051877" y="733945"/>
                  </a:lnTo>
                  <a:lnTo>
                    <a:pt x="1049845" y="733729"/>
                  </a:lnTo>
                  <a:lnTo>
                    <a:pt x="1047813" y="733513"/>
                  </a:lnTo>
                  <a:lnTo>
                    <a:pt x="1045781" y="733298"/>
                  </a:lnTo>
                  <a:lnTo>
                    <a:pt x="1043749" y="733082"/>
                  </a:lnTo>
                  <a:lnTo>
                    <a:pt x="1041730" y="732866"/>
                  </a:lnTo>
                  <a:lnTo>
                    <a:pt x="1039698" y="732650"/>
                  </a:lnTo>
                  <a:lnTo>
                    <a:pt x="1037666" y="732434"/>
                  </a:lnTo>
                  <a:lnTo>
                    <a:pt x="1035634" y="732205"/>
                  </a:lnTo>
                  <a:lnTo>
                    <a:pt x="1033614" y="731989"/>
                  </a:lnTo>
                  <a:lnTo>
                    <a:pt x="1031582" y="731761"/>
                  </a:lnTo>
                  <a:lnTo>
                    <a:pt x="1029563" y="731545"/>
                  </a:lnTo>
                  <a:lnTo>
                    <a:pt x="1027544" y="731316"/>
                  </a:lnTo>
                  <a:lnTo>
                    <a:pt x="1025512" y="731088"/>
                  </a:lnTo>
                  <a:lnTo>
                    <a:pt x="1023493" y="730859"/>
                  </a:lnTo>
                  <a:lnTo>
                    <a:pt x="1021473" y="730631"/>
                  </a:lnTo>
                  <a:lnTo>
                    <a:pt x="1019454" y="730402"/>
                  </a:lnTo>
                  <a:lnTo>
                    <a:pt x="1017435" y="730173"/>
                  </a:lnTo>
                  <a:lnTo>
                    <a:pt x="1015403" y="729945"/>
                  </a:lnTo>
                  <a:lnTo>
                    <a:pt x="1013396" y="729716"/>
                  </a:lnTo>
                  <a:lnTo>
                    <a:pt x="1011377" y="729488"/>
                  </a:lnTo>
                  <a:lnTo>
                    <a:pt x="1009357" y="729246"/>
                  </a:lnTo>
                  <a:lnTo>
                    <a:pt x="1007338" y="729018"/>
                  </a:lnTo>
                  <a:lnTo>
                    <a:pt x="1005319" y="728776"/>
                  </a:lnTo>
                  <a:lnTo>
                    <a:pt x="1003312" y="728535"/>
                  </a:lnTo>
                  <a:lnTo>
                    <a:pt x="1001293" y="728306"/>
                  </a:lnTo>
                  <a:lnTo>
                    <a:pt x="999286" y="728065"/>
                  </a:lnTo>
                  <a:lnTo>
                    <a:pt x="997267" y="727824"/>
                  </a:lnTo>
                  <a:lnTo>
                    <a:pt x="995260" y="727583"/>
                  </a:lnTo>
                  <a:lnTo>
                    <a:pt x="993241" y="727341"/>
                  </a:lnTo>
                  <a:lnTo>
                    <a:pt x="991235" y="727100"/>
                  </a:lnTo>
                  <a:lnTo>
                    <a:pt x="989228" y="726846"/>
                  </a:lnTo>
                  <a:lnTo>
                    <a:pt x="987221" y="726605"/>
                  </a:lnTo>
                  <a:lnTo>
                    <a:pt x="985215" y="726363"/>
                  </a:lnTo>
                  <a:lnTo>
                    <a:pt x="983208" y="726109"/>
                  </a:lnTo>
                  <a:lnTo>
                    <a:pt x="981201" y="725868"/>
                  </a:lnTo>
                  <a:lnTo>
                    <a:pt x="979195" y="725614"/>
                  </a:lnTo>
                  <a:lnTo>
                    <a:pt x="977188" y="725360"/>
                  </a:lnTo>
                  <a:lnTo>
                    <a:pt x="975182" y="725106"/>
                  </a:lnTo>
                  <a:lnTo>
                    <a:pt x="973188" y="724865"/>
                  </a:lnTo>
                  <a:lnTo>
                    <a:pt x="971181" y="724611"/>
                  </a:lnTo>
                  <a:lnTo>
                    <a:pt x="969187" y="724357"/>
                  </a:lnTo>
                  <a:lnTo>
                    <a:pt x="967181" y="724090"/>
                  </a:lnTo>
                  <a:lnTo>
                    <a:pt x="965187" y="723836"/>
                  </a:lnTo>
                  <a:lnTo>
                    <a:pt x="963193" y="723582"/>
                  </a:lnTo>
                  <a:lnTo>
                    <a:pt x="961186" y="723328"/>
                  </a:lnTo>
                  <a:lnTo>
                    <a:pt x="959192" y="723061"/>
                  </a:lnTo>
                  <a:lnTo>
                    <a:pt x="957199" y="722807"/>
                  </a:lnTo>
                  <a:lnTo>
                    <a:pt x="955205" y="722541"/>
                  </a:lnTo>
                  <a:lnTo>
                    <a:pt x="953211" y="722274"/>
                  </a:lnTo>
                  <a:lnTo>
                    <a:pt x="951217" y="722020"/>
                  </a:lnTo>
                  <a:lnTo>
                    <a:pt x="949223" y="721753"/>
                  </a:lnTo>
                  <a:lnTo>
                    <a:pt x="947242" y="721487"/>
                  </a:lnTo>
                  <a:lnTo>
                    <a:pt x="945248" y="721220"/>
                  </a:lnTo>
                  <a:lnTo>
                    <a:pt x="943267" y="720953"/>
                  </a:lnTo>
                  <a:lnTo>
                    <a:pt x="941273" y="720686"/>
                  </a:lnTo>
                  <a:lnTo>
                    <a:pt x="939292" y="720407"/>
                  </a:lnTo>
                  <a:lnTo>
                    <a:pt x="937298" y="720140"/>
                  </a:lnTo>
                  <a:lnTo>
                    <a:pt x="935316" y="719874"/>
                  </a:lnTo>
                  <a:lnTo>
                    <a:pt x="933335" y="719594"/>
                  </a:lnTo>
                  <a:lnTo>
                    <a:pt x="931354" y="719328"/>
                  </a:lnTo>
                  <a:lnTo>
                    <a:pt x="929373" y="719048"/>
                  </a:lnTo>
                  <a:lnTo>
                    <a:pt x="927392" y="718769"/>
                  </a:lnTo>
                  <a:lnTo>
                    <a:pt x="923429" y="718223"/>
                  </a:lnTo>
                  <a:lnTo>
                    <a:pt x="919467" y="717664"/>
                  </a:lnTo>
                  <a:lnTo>
                    <a:pt x="917498" y="717384"/>
                  </a:lnTo>
                  <a:lnTo>
                    <a:pt x="915517" y="717092"/>
                  </a:lnTo>
                  <a:lnTo>
                    <a:pt x="913549" y="716813"/>
                  </a:lnTo>
                  <a:lnTo>
                    <a:pt x="911567" y="716534"/>
                  </a:lnTo>
                  <a:lnTo>
                    <a:pt x="909599" y="716254"/>
                  </a:lnTo>
                  <a:lnTo>
                    <a:pt x="907630" y="715962"/>
                  </a:lnTo>
                  <a:lnTo>
                    <a:pt x="905662" y="715670"/>
                  </a:lnTo>
                  <a:lnTo>
                    <a:pt x="903693" y="715391"/>
                  </a:lnTo>
                  <a:lnTo>
                    <a:pt x="901725" y="715098"/>
                  </a:lnTo>
                  <a:lnTo>
                    <a:pt x="899756" y="714806"/>
                  </a:lnTo>
                  <a:lnTo>
                    <a:pt x="897788" y="714527"/>
                  </a:lnTo>
                  <a:lnTo>
                    <a:pt x="895819" y="714235"/>
                  </a:lnTo>
                  <a:lnTo>
                    <a:pt x="893864" y="713943"/>
                  </a:lnTo>
                  <a:lnTo>
                    <a:pt x="891895" y="713638"/>
                  </a:lnTo>
                  <a:lnTo>
                    <a:pt x="889939" y="713346"/>
                  </a:lnTo>
                  <a:lnTo>
                    <a:pt x="887971" y="713054"/>
                  </a:lnTo>
                  <a:lnTo>
                    <a:pt x="886015" y="712762"/>
                  </a:lnTo>
                  <a:lnTo>
                    <a:pt x="884059" y="712457"/>
                  </a:lnTo>
                  <a:lnTo>
                    <a:pt x="882103" y="712165"/>
                  </a:lnTo>
                  <a:lnTo>
                    <a:pt x="880148" y="711860"/>
                  </a:lnTo>
                  <a:lnTo>
                    <a:pt x="878192" y="711568"/>
                  </a:lnTo>
                  <a:lnTo>
                    <a:pt x="876236" y="711263"/>
                  </a:lnTo>
                  <a:lnTo>
                    <a:pt x="874280" y="710958"/>
                  </a:lnTo>
                  <a:lnTo>
                    <a:pt x="872324" y="710653"/>
                  </a:lnTo>
                  <a:lnTo>
                    <a:pt x="870369" y="710361"/>
                  </a:lnTo>
                  <a:lnTo>
                    <a:pt x="868426" y="710057"/>
                  </a:lnTo>
                  <a:lnTo>
                    <a:pt x="866470" y="709739"/>
                  </a:lnTo>
                  <a:lnTo>
                    <a:pt x="864527" y="709434"/>
                  </a:lnTo>
                  <a:lnTo>
                    <a:pt x="862583" y="709129"/>
                  </a:lnTo>
                  <a:lnTo>
                    <a:pt x="860640" y="708825"/>
                  </a:lnTo>
                  <a:lnTo>
                    <a:pt x="858685" y="708507"/>
                  </a:lnTo>
                  <a:lnTo>
                    <a:pt x="856742" y="708202"/>
                  </a:lnTo>
                  <a:lnTo>
                    <a:pt x="854798" y="707898"/>
                  </a:lnTo>
                  <a:lnTo>
                    <a:pt x="852868" y="707580"/>
                  </a:lnTo>
                  <a:lnTo>
                    <a:pt x="850925" y="707263"/>
                  </a:lnTo>
                  <a:lnTo>
                    <a:pt x="848982" y="706958"/>
                  </a:lnTo>
                  <a:lnTo>
                    <a:pt x="847039" y="706640"/>
                  </a:lnTo>
                  <a:lnTo>
                    <a:pt x="845108" y="706323"/>
                  </a:lnTo>
                  <a:lnTo>
                    <a:pt x="843178" y="706005"/>
                  </a:lnTo>
                  <a:lnTo>
                    <a:pt x="841235" y="705688"/>
                  </a:lnTo>
                  <a:lnTo>
                    <a:pt x="839304" y="705370"/>
                  </a:lnTo>
                  <a:lnTo>
                    <a:pt x="837374" y="705053"/>
                  </a:lnTo>
                  <a:lnTo>
                    <a:pt x="835444" y="704723"/>
                  </a:lnTo>
                  <a:lnTo>
                    <a:pt x="833513" y="704405"/>
                  </a:lnTo>
                  <a:lnTo>
                    <a:pt x="831583" y="704088"/>
                  </a:lnTo>
                  <a:lnTo>
                    <a:pt x="829652" y="703757"/>
                  </a:lnTo>
                  <a:lnTo>
                    <a:pt x="827722" y="703440"/>
                  </a:lnTo>
                  <a:lnTo>
                    <a:pt x="825804" y="703110"/>
                  </a:lnTo>
                  <a:lnTo>
                    <a:pt x="823874" y="702779"/>
                  </a:lnTo>
                  <a:lnTo>
                    <a:pt x="821956" y="702462"/>
                  </a:lnTo>
                  <a:lnTo>
                    <a:pt x="820038" y="702132"/>
                  </a:lnTo>
                  <a:lnTo>
                    <a:pt x="818108" y="701802"/>
                  </a:lnTo>
                  <a:lnTo>
                    <a:pt x="816190" y="701471"/>
                  </a:lnTo>
                  <a:lnTo>
                    <a:pt x="814273" y="701141"/>
                  </a:lnTo>
                  <a:lnTo>
                    <a:pt x="812355" y="700811"/>
                  </a:lnTo>
                  <a:lnTo>
                    <a:pt x="810437" y="700468"/>
                  </a:lnTo>
                  <a:lnTo>
                    <a:pt x="808532" y="700138"/>
                  </a:lnTo>
                  <a:lnTo>
                    <a:pt x="806615" y="699808"/>
                  </a:lnTo>
                  <a:lnTo>
                    <a:pt x="804697" y="699465"/>
                  </a:lnTo>
                  <a:lnTo>
                    <a:pt x="802792" y="699135"/>
                  </a:lnTo>
                  <a:lnTo>
                    <a:pt x="800887" y="698792"/>
                  </a:lnTo>
                  <a:lnTo>
                    <a:pt x="798969" y="698461"/>
                  </a:lnTo>
                  <a:lnTo>
                    <a:pt x="797064" y="698119"/>
                  </a:lnTo>
                  <a:lnTo>
                    <a:pt x="795159" y="697776"/>
                  </a:lnTo>
                  <a:lnTo>
                    <a:pt x="793254" y="697445"/>
                  </a:lnTo>
                  <a:lnTo>
                    <a:pt x="791349" y="697103"/>
                  </a:lnTo>
                  <a:lnTo>
                    <a:pt x="789444" y="696760"/>
                  </a:lnTo>
                  <a:lnTo>
                    <a:pt x="787552" y="696417"/>
                  </a:lnTo>
                  <a:lnTo>
                    <a:pt x="785647" y="696061"/>
                  </a:lnTo>
                  <a:lnTo>
                    <a:pt x="783755" y="695718"/>
                  </a:lnTo>
                  <a:lnTo>
                    <a:pt x="781850" y="695375"/>
                  </a:lnTo>
                  <a:lnTo>
                    <a:pt x="779957" y="695032"/>
                  </a:lnTo>
                  <a:lnTo>
                    <a:pt x="778065" y="694677"/>
                  </a:lnTo>
                  <a:lnTo>
                    <a:pt x="776173" y="694334"/>
                  </a:lnTo>
                  <a:lnTo>
                    <a:pt x="774280" y="693978"/>
                  </a:lnTo>
                  <a:lnTo>
                    <a:pt x="772388" y="693635"/>
                  </a:lnTo>
                  <a:lnTo>
                    <a:pt x="770496" y="693280"/>
                  </a:lnTo>
                  <a:lnTo>
                    <a:pt x="768604" y="692924"/>
                  </a:lnTo>
                  <a:lnTo>
                    <a:pt x="766724" y="692569"/>
                  </a:lnTo>
                  <a:lnTo>
                    <a:pt x="764832" y="692226"/>
                  </a:lnTo>
                  <a:lnTo>
                    <a:pt x="762952" y="691870"/>
                  </a:lnTo>
                  <a:lnTo>
                    <a:pt x="761072" y="691515"/>
                  </a:lnTo>
                  <a:lnTo>
                    <a:pt x="759180" y="691146"/>
                  </a:lnTo>
                  <a:lnTo>
                    <a:pt x="757301" y="690791"/>
                  </a:lnTo>
                  <a:lnTo>
                    <a:pt x="755421" y="690435"/>
                  </a:lnTo>
                  <a:lnTo>
                    <a:pt x="753554" y="690079"/>
                  </a:lnTo>
                  <a:lnTo>
                    <a:pt x="751674" y="689711"/>
                  </a:lnTo>
                  <a:lnTo>
                    <a:pt x="749795" y="689356"/>
                  </a:lnTo>
                  <a:lnTo>
                    <a:pt x="747928" y="688987"/>
                  </a:lnTo>
                  <a:lnTo>
                    <a:pt x="746048" y="688632"/>
                  </a:lnTo>
                  <a:lnTo>
                    <a:pt x="744181" y="688263"/>
                  </a:lnTo>
                  <a:lnTo>
                    <a:pt x="742302" y="687895"/>
                  </a:lnTo>
                  <a:lnTo>
                    <a:pt x="740435" y="687539"/>
                  </a:lnTo>
                  <a:lnTo>
                    <a:pt x="738568" y="687171"/>
                  </a:lnTo>
                  <a:lnTo>
                    <a:pt x="736714" y="686803"/>
                  </a:lnTo>
                  <a:lnTo>
                    <a:pt x="734847" y="686435"/>
                  </a:lnTo>
                  <a:lnTo>
                    <a:pt x="732980" y="686066"/>
                  </a:lnTo>
                  <a:lnTo>
                    <a:pt x="731113" y="685698"/>
                  </a:lnTo>
                  <a:lnTo>
                    <a:pt x="729259" y="685330"/>
                  </a:lnTo>
                  <a:lnTo>
                    <a:pt x="727405" y="684949"/>
                  </a:lnTo>
                  <a:lnTo>
                    <a:pt x="725538" y="684580"/>
                  </a:lnTo>
                  <a:lnTo>
                    <a:pt x="723684" y="684212"/>
                  </a:lnTo>
                  <a:lnTo>
                    <a:pt x="721829" y="683831"/>
                  </a:lnTo>
                  <a:lnTo>
                    <a:pt x="719975" y="683463"/>
                  </a:lnTo>
                  <a:lnTo>
                    <a:pt x="718121" y="683082"/>
                  </a:lnTo>
                  <a:lnTo>
                    <a:pt x="716280" y="682701"/>
                  </a:lnTo>
                  <a:lnTo>
                    <a:pt x="714425" y="682332"/>
                  </a:lnTo>
                  <a:lnTo>
                    <a:pt x="712584" y="681951"/>
                  </a:lnTo>
                  <a:lnTo>
                    <a:pt x="710730" y="681570"/>
                  </a:lnTo>
                  <a:lnTo>
                    <a:pt x="708888" y="681189"/>
                  </a:lnTo>
                  <a:lnTo>
                    <a:pt x="707047" y="680808"/>
                  </a:lnTo>
                  <a:lnTo>
                    <a:pt x="705205" y="680427"/>
                  </a:lnTo>
                  <a:lnTo>
                    <a:pt x="703364" y="680046"/>
                  </a:lnTo>
                  <a:lnTo>
                    <a:pt x="701522" y="679665"/>
                  </a:lnTo>
                  <a:lnTo>
                    <a:pt x="699681" y="679272"/>
                  </a:lnTo>
                  <a:lnTo>
                    <a:pt x="697852" y="678891"/>
                  </a:lnTo>
                  <a:lnTo>
                    <a:pt x="696010" y="678510"/>
                  </a:lnTo>
                  <a:lnTo>
                    <a:pt x="694182" y="678116"/>
                  </a:lnTo>
                  <a:lnTo>
                    <a:pt x="692353" y="677735"/>
                  </a:lnTo>
                  <a:lnTo>
                    <a:pt x="690524" y="677341"/>
                  </a:lnTo>
                  <a:lnTo>
                    <a:pt x="688695" y="676948"/>
                  </a:lnTo>
                  <a:lnTo>
                    <a:pt x="686866" y="676567"/>
                  </a:lnTo>
                  <a:lnTo>
                    <a:pt x="685038" y="676173"/>
                  </a:lnTo>
                  <a:lnTo>
                    <a:pt x="683209" y="675779"/>
                  </a:lnTo>
                  <a:lnTo>
                    <a:pt x="681393" y="675386"/>
                  </a:lnTo>
                  <a:lnTo>
                    <a:pt x="679564" y="674992"/>
                  </a:lnTo>
                  <a:lnTo>
                    <a:pt x="677748" y="674598"/>
                  </a:lnTo>
                  <a:lnTo>
                    <a:pt x="675932" y="674204"/>
                  </a:lnTo>
                  <a:lnTo>
                    <a:pt x="674116" y="673811"/>
                  </a:lnTo>
                  <a:lnTo>
                    <a:pt x="672299" y="673417"/>
                  </a:lnTo>
                  <a:lnTo>
                    <a:pt x="670483" y="673011"/>
                  </a:lnTo>
                  <a:lnTo>
                    <a:pt x="668667" y="672617"/>
                  </a:lnTo>
                  <a:lnTo>
                    <a:pt x="666851" y="672223"/>
                  </a:lnTo>
                  <a:lnTo>
                    <a:pt x="665048" y="671817"/>
                  </a:lnTo>
                  <a:lnTo>
                    <a:pt x="663244" y="671423"/>
                  </a:lnTo>
                  <a:lnTo>
                    <a:pt x="661428" y="671017"/>
                  </a:lnTo>
                  <a:lnTo>
                    <a:pt x="659625" y="670610"/>
                  </a:lnTo>
                  <a:lnTo>
                    <a:pt x="657821" y="670204"/>
                  </a:lnTo>
                  <a:lnTo>
                    <a:pt x="656018" y="669810"/>
                  </a:lnTo>
                  <a:lnTo>
                    <a:pt x="654227" y="669404"/>
                  </a:lnTo>
                  <a:lnTo>
                    <a:pt x="652424" y="668997"/>
                  </a:lnTo>
                  <a:lnTo>
                    <a:pt x="650620" y="668591"/>
                  </a:lnTo>
                  <a:lnTo>
                    <a:pt x="648830" y="668185"/>
                  </a:lnTo>
                  <a:lnTo>
                    <a:pt x="647039" y="667778"/>
                  </a:lnTo>
                  <a:lnTo>
                    <a:pt x="645248" y="667359"/>
                  </a:lnTo>
                  <a:lnTo>
                    <a:pt x="643458" y="666953"/>
                  </a:lnTo>
                  <a:lnTo>
                    <a:pt x="641667" y="666546"/>
                  </a:lnTo>
                  <a:lnTo>
                    <a:pt x="639876" y="666127"/>
                  </a:lnTo>
                  <a:lnTo>
                    <a:pt x="638086" y="665721"/>
                  </a:lnTo>
                  <a:lnTo>
                    <a:pt x="636308" y="665302"/>
                  </a:lnTo>
                  <a:lnTo>
                    <a:pt x="634517" y="664895"/>
                  </a:lnTo>
                  <a:lnTo>
                    <a:pt x="632739" y="664476"/>
                  </a:lnTo>
                  <a:lnTo>
                    <a:pt x="630961" y="664070"/>
                  </a:lnTo>
                  <a:lnTo>
                    <a:pt x="629183" y="663651"/>
                  </a:lnTo>
                  <a:lnTo>
                    <a:pt x="627405" y="663232"/>
                  </a:lnTo>
                  <a:lnTo>
                    <a:pt x="625627" y="662813"/>
                  </a:lnTo>
                  <a:lnTo>
                    <a:pt x="623862" y="662393"/>
                  </a:lnTo>
                  <a:lnTo>
                    <a:pt x="622084" y="661974"/>
                  </a:lnTo>
                  <a:lnTo>
                    <a:pt x="620318" y="661555"/>
                  </a:lnTo>
                  <a:lnTo>
                    <a:pt x="618540" y="661136"/>
                  </a:lnTo>
                  <a:lnTo>
                    <a:pt x="616775" y="660717"/>
                  </a:lnTo>
                  <a:lnTo>
                    <a:pt x="615010" y="660298"/>
                  </a:lnTo>
                  <a:lnTo>
                    <a:pt x="613244" y="659866"/>
                  </a:lnTo>
                  <a:lnTo>
                    <a:pt x="611492" y="659447"/>
                  </a:lnTo>
                  <a:lnTo>
                    <a:pt x="609726" y="659015"/>
                  </a:lnTo>
                  <a:lnTo>
                    <a:pt x="607961" y="658596"/>
                  </a:lnTo>
                  <a:lnTo>
                    <a:pt x="606209" y="658164"/>
                  </a:lnTo>
                  <a:lnTo>
                    <a:pt x="604456" y="657745"/>
                  </a:lnTo>
                  <a:lnTo>
                    <a:pt x="602703" y="657313"/>
                  </a:lnTo>
                  <a:lnTo>
                    <a:pt x="600951" y="656882"/>
                  </a:lnTo>
                  <a:lnTo>
                    <a:pt x="599198" y="656463"/>
                  </a:lnTo>
                  <a:lnTo>
                    <a:pt x="597446" y="656031"/>
                  </a:lnTo>
                  <a:lnTo>
                    <a:pt x="595706" y="655599"/>
                  </a:lnTo>
                  <a:lnTo>
                    <a:pt x="593953" y="655167"/>
                  </a:lnTo>
                  <a:lnTo>
                    <a:pt x="592213" y="654735"/>
                  </a:lnTo>
                  <a:lnTo>
                    <a:pt x="590473" y="654304"/>
                  </a:lnTo>
                  <a:lnTo>
                    <a:pt x="588733" y="653859"/>
                  </a:lnTo>
                  <a:lnTo>
                    <a:pt x="586994" y="653427"/>
                  </a:lnTo>
                  <a:lnTo>
                    <a:pt x="585254" y="652995"/>
                  </a:lnTo>
                  <a:lnTo>
                    <a:pt x="583514" y="652564"/>
                  </a:lnTo>
                  <a:lnTo>
                    <a:pt x="581787" y="652119"/>
                  </a:lnTo>
                  <a:lnTo>
                    <a:pt x="580047" y="651687"/>
                  </a:lnTo>
                  <a:lnTo>
                    <a:pt x="578319" y="651243"/>
                  </a:lnTo>
                  <a:lnTo>
                    <a:pt x="576592" y="650811"/>
                  </a:lnTo>
                  <a:lnTo>
                    <a:pt x="574865" y="650367"/>
                  </a:lnTo>
                  <a:lnTo>
                    <a:pt x="573138" y="649922"/>
                  </a:lnTo>
                  <a:lnTo>
                    <a:pt x="571423" y="649490"/>
                  </a:lnTo>
                  <a:lnTo>
                    <a:pt x="569696" y="649046"/>
                  </a:lnTo>
                  <a:lnTo>
                    <a:pt x="567969" y="648601"/>
                  </a:lnTo>
                  <a:lnTo>
                    <a:pt x="566254" y="648157"/>
                  </a:lnTo>
                  <a:lnTo>
                    <a:pt x="564540" y="647712"/>
                  </a:lnTo>
                  <a:lnTo>
                    <a:pt x="562825" y="647268"/>
                  </a:lnTo>
                  <a:lnTo>
                    <a:pt x="561111" y="646823"/>
                  </a:lnTo>
                  <a:lnTo>
                    <a:pt x="559396" y="646379"/>
                  </a:lnTo>
                  <a:lnTo>
                    <a:pt x="557695" y="645922"/>
                  </a:lnTo>
                  <a:lnTo>
                    <a:pt x="555980" y="645477"/>
                  </a:lnTo>
                  <a:lnTo>
                    <a:pt x="554278" y="645033"/>
                  </a:lnTo>
                  <a:lnTo>
                    <a:pt x="552576" y="644575"/>
                  </a:lnTo>
                  <a:lnTo>
                    <a:pt x="550875" y="644131"/>
                  </a:lnTo>
                  <a:lnTo>
                    <a:pt x="549173" y="643674"/>
                  </a:lnTo>
                  <a:lnTo>
                    <a:pt x="547471" y="643229"/>
                  </a:lnTo>
                  <a:lnTo>
                    <a:pt x="545769" y="642772"/>
                  </a:lnTo>
                  <a:lnTo>
                    <a:pt x="544080" y="642327"/>
                  </a:lnTo>
                  <a:lnTo>
                    <a:pt x="542391" y="641870"/>
                  </a:lnTo>
                  <a:lnTo>
                    <a:pt x="540689" y="641413"/>
                  </a:lnTo>
                  <a:lnTo>
                    <a:pt x="539000" y="640956"/>
                  </a:lnTo>
                  <a:lnTo>
                    <a:pt x="537311" y="640499"/>
                  </a:lnTo>
                  <a:lnTo>
                    <a:pt x="535635" y="640041"/>
                  </a:lnTo>
                  <a:lnTo>
                    <a:pt x="533946" y="639584"/>
                  </a:lnTo>
                  <a:lnTo>
                    <a:pt x="532257" y="639127"/>
                  </a:lnTo>
                  <a:lnTo>
                    <a:pt x="530580" y="638670"/>
                  </a:lnTo>
                  <a:lnTo>
                    <a:pt x="528904" y="638213"/>
                  </a:lnTo>
                  <a:lnTo>
                    <a:pt x="527227" y="637755"/>
                  </a:lnTo>
                  <a:lnTo>
                    <a:pt x="525551" y="637286"/>
                  </a:lnTo>
                  <a:lnTo>
                    <a:pt x="523875" y="636828"/>
                  </a:lnTo>
                  <a:lnTo>
                    <a:pt x="522211" y="636371"/>
                  </a:lnTo>
                  <a:lnTo>
                    <a:pt x="520534" y="635901"/>
                  </a:lnTo>
                  <a:lnTo>
                    <a:pt x="518871" y="635444"/>
                  </a:lnTo>
                  <a:lnTo>
                    <a:pt x="517207" y="634974"/>
                  </a:lnTo>
                  <a:lnTo>
                    <a:pt x="515543" y="634504"/>
                  </a:lnTo>
                  <a:lnTo>
                    <a:pt x="513880" y="634047"/>
                  </a:lnTo>
                  <a:lnTo>
                    <a:pt x="512216" y="633577"/>
                  </a:lnTo>
                  <a:lnTo>
                    <a:pt x="510552" y="633107"/>
                  </a:lnTo>
                  <a:lnTo>
                    <a:pt x="508901" y="632637"/>
                  </a:lnTo>
                  <a:lnTo>
                    <a:pt x="507250" y="632167"/>
                  </a:lnTo>
                  <a:lnTo>
                    <a:pt x="505587" y="631698"/>
                  </a:lnTo>
                  <a:lnTo>
                    <a:pt x="503936" y="631228"/>
                  </a:lnTo>
                  <a:lnTo>
                    <a:pt x="502297" y="630758"/>
                  </a:lnTo>
                  <a:lnTo>
                    <a:pt x="500646" y="630288"/>
                  </a:lnTo>
                  <a:lnTo>
                    <a:pt x="498995" y="629818"/>
                  </a:lnTo>
                  <a:lnTo>
                    <a:pt x="497357" y="629348"/>
                  </a:lnTo>
                  <a:lnTo>
                    <a:pt x="495719" y="628865"/>
                  </a:lnTo>
                  <a:lnTo>
                    <a:pt x="494080" y="628396"/>
                  </a:lnTo>
                  <a:lnTo>
                    <a:pt x="492442" y="627926"/>
                  </a:lnTo>
                  <a:lnTo>
                    <a:pt x="490804" y="627443"/>
                  </a:lnTo>
                  <a:lnTo>
                    <a:pt x="489165" y="626973"/>
                  </a:lnTo>
                  <a:lnTo>
                    <a:pt x="487540" y="626491"/>
                  </a:lnTo>
                  <a:lnTo>
                    <a:pt x="485901" y="626008"/>
                  </a:lnTo>
                  <a:lnTo>
                    <a:pt x="484276" y="625538"/>
                  </a:lnTo>
                  <a:lnTo>
                    <a:pt x="482650" y="625055"/>
                  </a:lnTo>
                  <a:lnTo>
                    <a:pt x="481025" y="624573"/>
                  </a:lnTo>
                  <a:lnTo>
                    <a:pt x="479399" y="624090"/>
                  </a:lnTo>
                  <a:lnTo>
                    <a:pt x="477786" y="623608"/>
                  </a:lnTo>
                  <a:lnTo>
                    <a:pt x="476161" y="623125"/>
                  </a:lnTo>
                  <a:lnTo>
                    <a:pt x="474548" y="622642"/>
                  </a:lnTo>
                  <a:lnTo>
                    <a:pt x="472935" y="622160"/>
                  </a:lnTo>
                  <a:lnTo>
                    <a:pt x="471322" y="621677"/>
                  </a:lnTo>
                  <a:lnTo>
                    <a:pt x="469709" y="621195"/>
                  </a:lnTo>
                  <a:lnTo>
                    <a:pt x="468109" y="620712"/>
                  </a:lnTo>
                  <a:lnTo>
                    <a:pt x="466496" y="620229"/>
                  </a:lnTo>
                  <a:lnTo>
                    <a:pt x="464896" y="619734"/>
                  </a:lnTo>
                  <a:lnTo>
                    <a:pt x="463295" y="619252"/>
                  </a:lnTo>
                  <a:lnTo>
                    <a:pt x="461695" y="618769"/>
                  </a:lnTo>
                  <a:lnTo>
                    <a:pt x="460095" y="618274"/>
                  </a:lnTo>
                  <a:lnTo>
                    <a:pt x="458495" y="617791"/>
                  </a:lnTo>
                  <a:lnTo>
                    <a:pt x="456907" y="617296"/>
                  </a:lnTo>
                  <a:lnTo>
                    <a:pt x="455307" y="616800"/>
                  </a:lnTo>
                  <a:lnTo>
                    <a:pt x="453720" y="616318"/>
                  </a:lnTo>
                  <a:lnTo>
                    <a:pt x="452132" y="615823"/>
                  </a:lnTo>
                  <a:lnTo>
                    <a:pt x="450545" y="615327"/>
                  </a:lnTo>
                  <a:lnTo>
                    <a:pt x="448957" y="614832"/>
                  </a:lnTo>
                  <a:lnTo>
                    <a:pt x="447370" y="614337"/>
                  </a:lnTo>
                  <a:lnTo>
                    <a:pt x="445795" y="613841"/>
                  </a:lnTo>
                  <a:lnTo>
                    <a:pt x="444220" y="613346"/>
                  </a:lnTo>
                  <a:lnTo>
                    <a:pt x="442645" y="612851"/>
                  </a:lnTo>
                  <a:lnTo>
                    <a:pt x="441070" y="612355"/>
                  </a:lnTo>
                  <a:lnTo>
                    <a:pt x="439496" y="611860"/>
                  </a:lnTo>
                  <a:lnTo>
                    <a:pt x="437921" y="611365"/>
                  </a:lnTo>
                  <a:lnTo>
                    <a:pt x="436359" y="610870"/>
                  </a:lnTo>
                  <a:lnTo>
                    <a:pt x="434784" y="610362"/>
                  </a:lnTo>
                  <a:lnTo>
                    <a:pt x="433222" y="609866"/>
                  </a:lnTo>
                  <a:lnTo>
                    <a:pt x="431660" y="609371"/>
                  </a:lnTo>
                  <a:lnTo>
                    <a:pt x="430098" y="608863"/>
                  </a:lnTo>
                  <a:lnTo>
                    <a:pt x="428548" y="608368"/>
                  </a:lnTo>
                  <a:lnTo>
                    <a:pt x="426986" y="607860"/>
                  </a:lnTo>
                  <a:lnTo>
                    <a:pt x="425437" y="607364"/>
                  </a:lnTo>
                  <a:lnTo>
                    <a:pt x="423887" y="606856"/>
                  </a:lnTo>
                  <a:lnTo>
                    <a:pt x="422338" y="606348"/>
                  </a:lnTo>
                  <a:lnTo>
                    <a:pt x="420789" y="605853"/>
                  </a:lnTo>
                  <a:lnTo>
                    <a:pt x="419239" y="605345"/>
                  </a:lnTo>
                  <a:lnTo>
                    <a:pt x="417702" y="604837"/>
                  </a:lnTo>
                  <a:lnTo>
                    <a:pt x="416153" y="604329"/>
                  </a:lnTo>
                  <a:lnTo>
                    <a:pt x="414616" y="603821"/>
                  </a:lnTo>
                  <a:lnTo>
                    <a:pt x="413080" y="603313"/>
                  </a:lnTo>
                  <a:lnTo>
                    <a:pt x="411543" y="602805"/>
                  </a:lnTo>
                  <a:lnTo>
                    <a:pt x="410019" y="602297"/>
                  </a:lnTo>
                  <a:lnTo>
                    <a:pt x="408482" y="601789"/>
                  </a:lnTo>
                  <a:lnTo>
                    <a:pt x="406958" y="601281"/>
                  </a:lnTo>
                  <a:lnTo>
                    <a:pt x="405434" y="600760"/>
                  </a:lnTo>
                  <a:lnTo>
                    <a:pt x="403910" y="600252"/>
                  </a:lnTo>
                  <a:lnTo>
                    <a:pt x="402386" y="599744"/>
                  </a:lnTo>
                  <a:lnTo>
                    <a:pt x="400862" y="599224"/>
                  </a:lnTo>
                  <a:lnTo>
                    <a:pt x="399351" y="598716"/>
                  </a:lnTo>
                  <a:lnTo>
                    <a:pt x="397840" y="598195"/>
                  </a:lnTo>
                  <a:lnTo>
                    <a:pt x="396316" y="597687"/>
                  </a:lnTo>
                  <a:lnTo>
                    <a:pt x="394804" y="597166"/>
                  </a:lnTo>
                  <a:lnTo>
                    <a:pt x="393306" y="596658"/>
                  </a:lnTo>
                  <a:lnTo>
                    <a:pt x="391794" y="596138"/>
                  </a:lnTo>
                  <a:lnTo>
                    <a:pt x="390283" y="595617"/>
                  </a:lnTo>
                  <a:lnTo>
                    <a:pt x="388785" y="595109"/>
                  </a:lnTo>
                  <a:lnTo>
                    <a:pt x="387286" y="594588"/>
                  </a:lnTo>
                  <a:lnTo>
                    <a:pt x="385787" y="594067"/>
                  </a:lnTo>
                  <a:lnTo>
                    <a:pt x="384289" y="593547"/>
                  </a:lnTo>
                  <a:lnTo>
                    <a:pt x="382803" y="593026"/>
                  </a:lnTo>
                  <a:lnTo>
                    <a:pt x="381304" y="592505"/>
                  </a:lnTo>
                  <a:lnTo>
                    <a:pt x="379818" y="591985"/>
                  </a:lnTo>
                  <a:lnTo>
                    <a:pt x="378332" y="591464"/>
                  </a:lnTo>
                  <a:lnTo>
                    <a:pt x="376847" y="590943"/>
                  </a:lnTo>
                  <a:lnTo>
                    <a:pt x="375361" y="590423"/>
                  </a:lnTo>
                  <a:lnTo>
                    <a:pt x="373888" y="589889"/>
                  </a:lnTo>
                  <a:lnTo>
                    <a:pt x="372402" y="589368"/>
                  </a:lnTo>
                  <a:lnTo>
                    <a:pt x="370928" y="588848"/>
                  </a:lnTo>
                  <a:lnTo>
                    <a:pt x="369455" y="588314"/>
                  </a:lnTo>
                  <a:lnTo>
                    <a:pt x="367982" y="587794"/>
                  </a:lnTo>
                  <a:lnTo>
                    <a:pt x="366509" y="587260"/>
                  </a:lnTo>
                  <a:lnTo>
                    <a:pt x="365048" y="586740"/>
                  </a:lnTo>
                  <a:lnTo>
                    <a:pt x="363588" y="586206"/>
                  </a:lnTo>
                  <a:lnTo>
                    <a:pt x="362127" y="585685"/>
                  </a:lnTo>
                  <a:lnTo>
                    <a:pt x="360667" y="585152"/>
                  </a:lnTo>
                  <a:lnTo>
                    <a:pt x="359206" y="584619"/>
                  </a:lnTo>
                  <a:lnTo>
                    <a:pt x="357746" y="584098"/>
                  </a:lnTo>
                  <a:lnTo>
                    <a:pt x="356298" y="583565"/>
                  </a:lnTo>
                  <a:lnTo>
                    <a:pt x="354838" y="583031"/>
                  </a:lnTo>
                  <a:lnTo>
                    <a:pt x="353390" y="582498"/>
                  </a:lnTo>
                  <a:lnTo>
                    <a:pt x="351942" y="581964"/>
                  </a:lnTo>
                  <a:lnTo>
                    <a:pt x="350507" y="581431"/>
                  </a:lnTo>
                  <a:lnTo>
                    <a:pt x="349059" y="580898"/>
                  </a:lnTo>
                  <a:lnTo>
                    <a:pt x="347624" y="580364"/>
                  </a:lnTo>
                  <a:lnTo>
                    <a:pt x="346189" y="579831"/>
                  </a:lnTo>
                  <a:lnTo>
                    <a:pt x="344754" y="579297"/>
                  </a:lnTo>
                  <a:lnTo>
                    <a:pt x="343319" y="578764"/>
                  </a:lnTo>
                  <a:lnTo>
                    <a:pt x="341883" y="578218"/>
                  </a:lnTo>
                  <a:lnTo>
                    <a:pt x="340461" y="577684"/>
                  </a:lnTo>
                  <a:lnTo>
                    <a:pt x="339026" y="577151"/>
                  </a:lnTo>
                  <a:lnTo>
                    <a:pt x="337604" y="576605"/>
                  </a:lnTo>
                  <a:lnTo>
                    <a:pt x="336181" y="576072"/>
                  </a:lnTo>
                  <a:lnTo>
                    <a:pt x="334772" y="575538"/>
                  </a:lnTo>
                  <a:lnTo>
                    <a:pt x="333349" y="574992"/>
                  </a:lnTo>
                  <a:lnTo>
                    <a:pt x="331939" y="574446"/>
                  </a:lnTo>
                  <a:lnTo>
                    <a:pt x="330530" y="573913"/>
                  </a:lnTo>
                  <a:lnTo>
                    <a:pt x="329120" y="573366"/>
                  </a:lnTo>
                  <a:lnTo>
                    <a:pt x="327710" y="572833"/>
                  </a:lnTo>
                  <a:lnTo>
                    <a:pt x="326301" y="572287"/>
                  </a:lnTo>
                  <a:lnTo>
                    <a:pt x="324904" y="571741"/>
                  </a:lnTo>
                  <a:lnTo>
                    <a:pt x="323507" y="571195"/>
                  </a:lnTo>
                  <a:lnTo>
                    <a:pt x="322097" y="570649"/>
                  </a:lnTo>
                  <a:lnTo>
                    <a:pt x="320713" y="570115"/>
                  </a:lnTo>
                  <a:lnTo>
                    <a:pt x="319316" y="569569"/>
                  </a:lnTo>
                  <a:lnTo>
                    <a:pt x="317919" y="569023"/>
                  </a:lnTo>
                  <a:lnTo>
                    <a:pt x="316534" y="568477"/>
                  </a:lnTo>
                  <a:lnTo>
                    <a:pt x="315150" y="567918"/>
                  </a:lnTo>
                  <a:lnTo>
                    <a:pt x="313766" y="567372"/>
                  </a:lnTo>
                  <a:lnTo>
                    <a:pt x="312381" y="566826"/>
                  </a:lnTo>
                  <a:lnTo>
                    <a:pt x="311010" y="566280"/>
                  </a:lnTo>
                  <a:lnTo>
                    <a:pt x="309625" y="565734"/>
                  </a:lnTo>
                  <a:lnTo>
                    <a:pt x="308254" y="565188"/>
                  </a:lnTo>
                  <a:lnTo>
                    <a:pt x="306882" y="564629"/>
                  </a:lnTo>
                  <a:lnTo>
                    <a:pt x="305511" y="564083"/>
                  </a:lnTo>
                  <a:lnTo>
                    <a:pt x="304152" y="563524"/>
                  </a:lnTo>
                  <a:lnTo>
                    <a:pt x="302780" y="562978"/>
                  </a:lnTo>
                  <a:lnTo>
                    <a:pt x="301421" y="562432"/>
                  </a:lnTo>
                  <a:lnTo>
                    <a:pt x="300062" y="561873"/>
                  </a:lnTo>
                  <a:lnTo>
                    <a:pt x="298704" y="561314"/>
                  </a:lnTo>
                  <a:lnTo>
                    <a:pt x="297357" y="560768"/>
                  </a:lnTo>
                  <a:lnTo>
                    <a:pt x="295998" y="560209"/>
                  </a:lnTo>
                  <a:lnTo>
                    <a:pt x="294652" y="559650"/>
                  </a:lnTo>
                  <a:lnTo>
                    <a:pt x="293306" y="559104"/>
                  </a:lnTo>
                  <a:lnTo>
                    <a:pt x="291960" y="558546"/>
                  </a:lnTo>
                  <a:lnTo>
                    <a:pt x="290614" y="557987"/>
                  </a:lnTo>
                  <a:lnTo>
                    <a:pt x="289280" y="557428"/>
                  </a:lnTo>
                  <a:lnTo>
                    <a:pt x="287934" y="556869"/>
                  </a:lnTo>
                  <a:lnTo>
                    <a:pt x="286600" y="556310"/>
                  </a:lnTo>
                  <a:lnTo>
                    <a:pt x="285267" y="555752"/>
                  </a:lnTo>
                  <a:lnTo>
                    <a:pt x="283946" y="555193"/>
                  </a:lnTo>
                  <a:lnTo>
                    <a:pt x="282613" y="554634"/>
                  </a:lnTo>
                  <a:lnTo>
                    <a:pt x="281292" y="554075"/>
                  </a:lnTo>
                  <a:lnTo>
                    <a:pt x="279971" y="553516"/>
                  </a:lnTo>
                  <a:lnTo>
                    <a:pt x="278650" y="552958"/>
                  </a:lnTo>
                  <a:lnTo>
                    <a:pt x="277329" y="552399"/>
                  </a:lnTo>
                  <a:lnTo>
                    <a:pt x="276021" y="551827"/>
                  </a:lnTo>
                  <a:lnTo>
                    <a:pt x="274700" y="551268"/>
                  </a:lnTo>
                  <a:lnTo>
                    <a:pt x="273392" y="550710"/>
                  </a:lnTo>
                  <a:lnTo>
                    <a:pt x="272084" y="550138"/>
                  </a:lnTo>
                  <a:lnTo>
                    <a:pt x="270776" y="549579"/>
                  </a:lnTo>
                  <a:lnTo>
                    <a:pt x="269481" y="549021"/>
                  </a:lnTo>
                  <a:lnTo>
                    <a:pt x="268173" y="548449"/>
                  </a:lnTo>
                  <a:lnTo>
                    <a:pt x="266877" y="547890"/>
                  </a:lnTo>
                  <a:lnTo>
                    <a:pt x="265582" y="547319"/>
                  </a:lnTo>
                  <a:lnTo>
                    <a:pt x="264299" y="546747"/>
                  </a:lnTo>
                  <a:lnTo>
                    <a:pt x="263004" y="546188"/>
                  </a:lnTo>
                  <a:lnTo>
                    <a:pt x="261721" y="545617"/>
                  </a:lnTo>
                  <a:lnTo>
                    <a:pt x="260438" y="545045"/>
                  </a:lnTo>
                  <a:lnTo>
                    <a:pt x="259143" y="544487"/>
                  </a:lnTo>
                  <a:lnTo>
                    <a:pt x="257873" y="543915"/>
                  </a:lnTo>
                  <a:lnTo>
                    <a:pt x="256590" y="543344"/>
                  </a:lnTo>
                  <a:lnTo>
                    <a:pt x="255320" y="542772"/>
                  </a:lnTo>
                  <a:lnTo>
                    <a:pt x="254050" y="542201"/>
                  </a:lnTo>
                  <a:lnTo>
                    <a:pt x="252780" y="541629"/>
                  </a:lnTo>
                  <a:lnTo>
                    <a:pt x="251510" y="541058"/>
                  </a:lnTo>
                  <a:lnTo>
                    <a:pt x="250253" y="540486"/>
                  </a:lnTo>
                  <a:lnTo>
                    <a:pt x="248983" y="539915"/>
                  </a:lnTo>
                  <a:lnTo>
                    <a:pt x="247726" y="539343"/>
                  </a:lnTo>
                  <a:lnTo>
                    <a:pt x="246468" y="538772"/>
                  </a:lnTo>
                  <a:lnTo>
                    <a:pt x="245211" y="538200"/>
                  </a:lnTo>
                  <a:lnTo>
                    <a:pt x="243967" y="537616"/>
                  </a:lnTo>
                  <a:lnTo>
                    <a:pt x="242722" y="537044"/>
                  </a:lnTo>
                  <a:lnTo>
                    <a:pt x="241477" y="536473"/>
                  </a:lnTo>
                  <a:lnTo>
                    <a:pt x="240233" y="535901"/>
                  </a:lnTo>
                  <a:lnTo>
                    <a:pt x="238988" y="535317"/>
                  </a:lnTo>
                  <a:lnTo>
                    <a:pt x="237744" y="534746"/>
                  </a:lnTo>
                  <a:lnTo>
                    <a:pt x="236512" y="534162"/>
                  </a:lnTo>
                  <a:lnTo>
                    <a:pt x="235280" y="533590"/>
                  </a:lnTo>
                  <a:lnTo>
                    <a:pt x="234048" y="533006"/>
                  </a:lnTo>
                  <a:lnTo>
                    <a:pt x="232829" y="532434"/>
                  </a:lnTo>
                  <a:lnTo>
                    <a:pt x="231597" y="531850"/>
                  </a:lnTo>
                  <a:lnTo>
                    <a:pt x="230377" y="531279"/>
                  </a:lnTo>
                  <a:lnTo>
                    <a:pt x="229158" y="530694"/>
                  </a:lnTo>
                  <a:lnTo>
                    <a:pt x="227939" y="530110"/>
                  </a:lnTo>
                  <a:lnTo>
                    <a:pt x="226720" y="529539"/>
                  </a:lnTo>
                  <a:lnTo>
                    <a:pt x="225513" y="528955"/>
                  </a:lnTo>
                  <a:lnTo>
                    <a:pt x="224307" y="528370"/>
                  </a:lnTo>
                  <a:lnTo>
                    <a:pt x="223100" y="527786"/>
                  </a:lnTo>
                  <a:lnTo>
                    <a:pt x="221894" y="527202"/>
                  </a:lnTo>
                  <a:lnTo>
                    <a:pt x="220687" y="526618"/>
                  </a:lnTo>
                  <a:lnTo>
                    <a:pt x="219494" y="526034"/>
                  </a:lnTo>
                  <a:lnTo>
                    <a:pt x="218300" y="525449"/>
                  </a:lnTo>
                  <a:lnTo>
                    <a:pt x="217106" y="524865"/>
                  </a:lnTo>
                  <a:lnTo>
                    <a:pt x="215912" y="524281"/>
                  </a:lnTo>
                  <a:lnTo>
                    <a:pt x="214731" y="523697"/>
                  </a:lnTo>
                  <a:lnTo>
                    <a:pt x="213537" y="523113"/>
                  </a:lnTo>
                  <a:lnTo>
                    <a:pt x="212356" y="522528"/>
                  </a:lnTo>
                  <a:lnTo>
                    <a:pt x="211175" y="521944"/>
                  </a:lnTo>
                  <a:lnTo>
                    <a:pt x="210007" y="521360"/>
                  </a:lnTo>
                  <a:lnTo>
                    <a:pt x="208826" y="520763"/>
                  </a:lnTo>
                  <a:lnTo>
                    <a:pt x="207657" y="520179"/>
                  </a:lnTo>
                  <a:lnTo>
                    <a:pt x="206489" y="519595"/>
                  </a:lnTo>
                  <a:lnTo>
                    <a:pt x="205320" y="518998"/>
                  </a:lnTo>
                  <a:lnTo>
                    <a:pt x="204165" y="518414"/>
                  </a:lnTo>
                  <a:lnTo>
                    <a:pt x="202996" y="517829"/>
                  </a:lnTo>
                  <a:lnTo>
                    <a:pt x="201841" y="517232"/>
                  </a:lnTo>
                  <a:lnTo>
                    <a:pt x="200685" y="516648"/>
                  </a:lnTo>
                  <a:lnTo>
                    <a:pt x="199542" y="516051"/>
                  </a:lnTo>
                  <a:lnTo>
                    <a:pt x="198386" y="515467"/>
                  </a:lnTo>
                  <a:lnTo>
                    <a:pt x="197243" y="514870"/>
                  </a:lnTo>
                  <a:lnTo>
                    <a:pt x="196100" y="514273"/>
                  </a:lnTo>
                  <a:lnTo>
                    <a:pt x="194957" y="513689"/>
                  </a:lnTo>
                  <a:lnTo>
                    <a:pt x="193814" y="513092"/>
                  </a:lnTo>
                  <a:lnTo>
                    <a:pt x="192684" y="512495"/>
                  </a:lnTo>
                  <a:lnTo>
                    <a:pt x="191554" y="511898"/>
                  </a:lnTo>
                  <a:lnTo>
                    <a:pt x="190423" y="511314"/>
                  </a:lnTo>
                  <a:lnTo>
                    <a:pt x="189293" y="510717"/>
                  </a:lnTo>
                  <a:lnTo>
                    <a:pt x="188163" y="510120"/>
                  </a:lnTo>
                  <a:lnTo>
                    <a:pt x="187045" y="509524"/>
                  </a:lnTo>
                  <a:lnTo>
                    <a:pt x="185927" y="508927"/>
                  </a:lnTo>
                  <a:lnTo>
                    <a:pt x="184810" y="508330"/>
                  </a:lnTo>
                  <a:lnTo>
                    <a:pt x="183692" y="507733"/>
                  </a:lnTo>
                  <a:lnTo>
                    <a:pt x="182587" y="507136"/>
                  </a:lnTo>
                  <a:lnTo>
                    <a:pt x="181482" y="506539"/>
                  </a:lnTo>
                  <a:lnTo>
                    <a:pt x="180378" y="505942"/>
                  </a:lnTo>
                  <a:lnTo>
                    <a:pt x="179273" y="505345"/>
                  </a:lnTo>
                  <a:lnTo>
                    <a:pt x="178181" y="504748"/>
                  </a:lnTo>
                  <a:lnTo>
                    <a:pt x="177076" y="504151"/>
                  </a:lnTo>
                  <a:lnTo>
                    <a:pt x="175983" y="503555"/>
                  </a:lnTo>
                  <a:lnTo>
                    <a:pt x="174891" y="502945"/>
                  </a:lnTo>
                  <a:lnTo>
                    <a:pt x="173812" y="502348"/>
                  </a:lnTo>
                  <a:lnTo>
                    <a:pt x="172719" y="501751"/>
                  </a:lnTo>
                  <a:lnTo>
                    <a:pt x="171640" y="501142"/>
                  </a:lnTo>
                  <a:lnTo>
                    <a:pt x="170561" y="500545"/>
                  </a:lnTo>
                  <a:lnTo>
                    <a:pt x="169481" y="499948"/>
                  </a:lnTo>
                  <a:lnTo>
                    <a:pt x="168414" y="499338"/>
                  </a:lnTo>
                  <a:lnTo>
                    <a:pt x="167335" y="498741"/>
                  </a:lnTo>
                  <a:lnTo>
                    <a:pt x="166268" y="498132"/>
                  </a:lnTo>
                  <a:lnTo>
                    <a:pt x="165201" y="497535"/>
                  </a:lnTo>
                  <a:lnTo>
                    <a:pt x="164147" y="496925"/>
                  </a:lnTo>
                  <a:lnTo>
                    <a:pt x="163080" y="496328"/>
                  </a:lnTo>
                  <a:lnTo>
                    <a:pt x="162026" y="495719"/>
                  </a:lnTo>
                  <a:lnTo>
                    <a:pt x="160972" y="495109"/>
                  </a:lnTo>
                  <a:lnTo>
                    <a:pt x="159931" y="494512"/>
                  </a:lnTo>
                  <a:lnTo>
                    <a:pt x="158876" y="493903"/>
                  </a:lnTo>
                  <a:lnTo>
                    <a:pt x="157835" y="493293"/>
                  </a:lnTo>
                  <a:lnTo>
                    <a:pt x="156794" y="492696"/>
                  </a:lnTo>
                  <a:lnTo>
                    <a:pt x="155752" y="492086"/>
                  </a:lnTo>
                  <a:lnTo>
                    <a:pt x="154711" y="491477"/>
                  </a:lnTo>
                  <a:lnTo>
                    <a:pt x="153682" y="490867"/>
                  </a:lnTo>
                  <a:lnTo>
                    <a:pt x="152654" y="490258"/>
                  </a:lnTo>
                  <a:lnTo>
                    <a:pt x="151625" y="489648"/>
                  </a:lnTo>
                  <a:lnTo>
                    <a:pt x="150596" y="489038"/>
                  </a:lnTo>
                  <a:lnTo>
                    <a:pt x="149580" y="488429"/>
                  </a:lnTo>
                  <a:lnTo>
                    <a:pt x="148564" y="487819"/>
                  </a:lnTo>
                  <a:lnTo>
                    <a:pt x="147548" y="487210"/>
                  </a:lnTo>
                  <a:lnTo>
                    <a:pt x="146532" y="486600"/>
                  </a:lnTo>
                  <a:lnTo>
                    <a:pt x="145529" y="485990"/>
                  </a:lnTo>
                  <a:lnTo>
                    <a:pt x="144513" y="485381"/>
                  </a:lnTo>
                  <a:lnTo>
                    <a:pt x="143510" y="484771"/>
                  </a:lnTo>
                  <a:lnTo>
                    <a:pt x="142519" y="484162"/>
                  </a:lnTo>
                  <a:lnTo>
                    <a:pt x="141516" y="483552"/>
                  </a:lnTo>
                  <a:lnTo>
                    <a:pt x="140525" y="482942"/>
                  </a:lnTo>
                  <a:lnTo>
                    <a:pt x="139534" y="482320"/>
                  </a:lnTo>
                  <a:lnTo>
                    <a:pt x="138544" y="481711"/>
                  </a:lnTo>
                  <a:lnTo>
                    <a:pt x="137553" y="481101"/>
                  </a:lnTo>
                  <a:lnTo>
                    <a:pt x="136575" y="480479"/>
                  </a:lnTo>
                  <a:lnTo>
                    <a:pt x="135597" y="479869"/>
                  </a:lnTo>
                  <a:lnTo>
                    <a:pt x="134619" y="479259"/>
                  </a:lnTo>
                  <a:lnTo>
                    <a:pt x="133642" y="478637"/>
                  </a:lnTo>
                  <a:lnTo>
                    <a:pt x="132676" y="478028"/>
                  </a:lnTo>
                  <a:lnTo>
                    <a:pt x="131699" y="477405"/>
                  </a:lnTo>
                  <a:lnTo>
                    <a:pt x="130733" y="476796"/>
                  </a:lnTo>
                  <a:lnTo>
                    <a:pt x="129781" y="476173"/>
                  </a:lnTo>
                  <a:lnTo>
                    <a:pt x="128816" y="475564"/>
                  </a:lnTo>
                  <a:lnTo>
                    <a:pt x="127863" y="474941"/>
                  </a:lnTo>
                  <a:lnTo>
                    <a:pt x="126911" y="474332"/>
                  </a:lnTo>
                  <a:lnTo>
                    <a:pt x="125958" y="473710"/>
                  </a:lnTo>
                  <a:lnTo>
                    <a:pt x="125006" y="473087"/>
                  </a:lnTo>
                  <a:lnTo>
                    <a:pt x="124066" y="472478"/>
                  </a:lnTo>
                  <a:lnTo>
                    <a:pt x="123126" y="471855"/>
                  </a:lnTo>
                  <a:lnTo>
                    <a:pt x="122186" y="471233"/>
                  </a:lnTo>
                  <a:lnTo>
                    <a:pt x="121259" y="470611"/>
                  </a:lnTo>
                  <a:lnTo>
                    <a:pt x="120319" y="470001"/>
                  </a:lnTo>
                  <a:lnTo>
                    <a:pt x="119392" y="469379"/>
                  </a:lnTo>
                  <a:lnTo>
                    <a:pt x="118465" y="468757"/>
                  </a:lnTo>
                  <a:lnTo>
                    <a:pt x="117551" y="468134"/>
                  </a:lnTo>
                  <a:lnTo>
                    <a:pt x="116624" y="467512"/>
                  </a:lnTo>
                  <a:lnTo>
                    <a:pt x="115709" y="466890"/>
                  </a:lnTo>
                  <a:lnTo>
                    <a:pt x="114795" y="466267"/>
                  </a:lnTo>
                  <a:lnTo>
                    <a:pt x="113893" y="465645"/>
                  </a:lnTo>
                  <a:lnTo>
                    <a:pt x="112979" y="465023"/>
                  </a:lnTo>
                  <a:lnTo>
                    <a:pt x="112077" y="464400"/>
                  </a:lnTo>
                  <a:lnTo>
                    <a:pt x="111175" y="463778"/>
                  </a:lnTo>
                  <a:lnTo>
                    <a:pt x="110274" y="463156"/>
                  </a:lnTo>
                  <a:lnTo>
                    <a:pt x="109385" y="462534"/>
                  </a:lnTo>
                  <a:lnTo>
                    <a:pt x="108496" y="461911"/>
                  </a:lnTo>
                  <a:lnTo>
                    <a:pt x="107607" y="461289"/>
                  </a:lnTo>
                  <a:lnTo>
                    <a:pt x="106718" y="460667"/>
                  </a:lnTo>
                  <a:lnTo>
                    <a:pt x="105841" y="460044"/>
                  </a:lnTo>
                  <a:lnTo>
                    <a:pt x="104952" y="459409"/>
                  </a:lnTo>
                  <a:lnTo>
                    <a:pt x="104089" y="458787"/>
                  </a:lnTo>
                  <a:lnTo>
                    <a:pt x="103212" y="458165"/>
                  </a:lnTo>
                  <a:lnTo>
                    <a:pt x="102336" y="457542"/>
                  </a:lnTo>
                  <a:lnTo>
                    <a:pt x="101473" y="456907"/>
                  </a:lnTo>
                  <a:lnTo>
                    <a:pt x="100609" y="456285"/>
                  </a:lnTo>
                  <a:lnTo>
                    <a:pt x="99745" y="455663"/>
                  </a:lnTo>
                  <a:lnTo>
                    <a:pt x="98894" y="455028"/>
                  </a:lnTo>
                  <a:lnTo>
                    <a:pt x="98043" y="454406"/>
                  </a:lnTo>
                  <a:lnTo>
                    <a:pt x="97193" y="453783"/>
                  </a:lnTo>
                  <a:lnTo>
                    <a:pt x="96342" y="453148"/>
                  </a:lnTo>
                  <a:lnTo>
                    <a:pt x="95491" y="452526"/>
                  </a:lnTo>
                  <a:lnTo>
                    <a:pt x="94653" y="451891"/>
                  </a:lnTo>
                  <a:lnTo>
                    <a:pt x="93814" y="451269"/>
                  </a:lnTo>
                  <a:lnTo>
                    <a:pt x="92976" y="450634"/>
                  </a:lnTo>
                  <a:lnTo>
                    <a:pt x="92151" y="450011"/>
                  </a:lnTo>
                  <a:lnTo>
                    <a:pt x="91325" y="449376"/>
                  </a:lnTo>
                  <a:lnTo>
                    <a:pt x="90500" y="448741"/>
                  </a:lnTo>
                  <a:lnTo>
                    <a:pt x="89674" y="448119"/>
                  </a:lnTo>
                  <a:lnTo>
                    <a:pt x="88861" y="447484"/>
                  </a:lnTo>
                  <a:lnTo>
                    <a:pt x="88036" y="446849"/>
                  </a:lnTo>
                  <a:lnTo>
                    <a:pt x="87223" y="446227"/>
                  </a:lnTo>
                  <a:lnTo>
                    <a:pt x="86423" y="445592"/>
                  </a:lnTo>
                  <a:lnTo>
                    <a:pt x="85610" y="444957"/>
                  </a:lnTo>
                  <a:lnTo>
                    <a:pt x="84810" y="444322"/>
                  </a:lnTo>
                  <a:lnTo>
                    <a:pt x="84010" y="443699"/>
                  </a:lnTo>
                  <a:lnTo>
                    <a:pt x="83210" y="443064"/>
                  </a:lnTo>
                  <a:lnTo>
                    <a:pt x="82423" y="442429"/>
                  </a:lnTo>
                  <a:lnTo>
                    <a:pt x="81635" y="441794"/>
                  </a:lnTo>
                  <a:lnTo>
                    <a:pt x="80848" y="441159"/>
                  </a:lnTo>
                  <a:lnTo>
                    <a:pt x="80060" y="440524"/>
                  </a:lnTo>
                  <a:lnTo>
                    <a:pt x="79273" y="439902"/>
                  </a:lnTo>
                  <a:lnTo>
                    <a:pt x="78498" y="439267"/>
                  </a:lnTo>
                  <a:lnTo>
                    <a:pt x="77724" y="438632"/>
                  </a:lnTo>
                  <a:lnTo>
                    <a:pt x="76962" y="437997"/>
                  </a:lnTo>
                  <a:lnTo>
                    <a:pt x="76187" y="437362"/>
                  </a:lnTo>
                  <a:lnTo>
                    <a:pt x="75425" y="436727"/>
                  </a:lnTo>
                  <a:lnTo>
                    <a:pt x="74663" y="436092"/>
                  </a:lnTo>
                  <a:lnTo>
                    <a:pt x="73913" y="435457"/>
                  </a:lnTo>
                  <a:lnTo>
                    <a:pt x="73151" y="434822"/>
                  </a:lnTo>
                  <a:lnTo>
                    <a:pt x="72402" y="434174"/>
                  </a:lnTo>
                  <a:lnTo>
                    <a:pt x="71653" y="433539"/>
                  </a:lnTo>
                  <a:lnTo>
                    <a:pt x="70916" y="432904"/>
                  </a:lnTo>
                  <a:lnTo>
                    <a:pt x="70167" y="432269"/>
                  </a:lnTo>
                  <a:lnTo>
                    <a:pt x="69430" y="431634"/>
                  </a:lnTo>
                  <a:lnTo>
                    <a:pt x="68694" y="430999"/>
                  </a:lnTo>
                  <a:lnTo>
                    <a:pt x="67970" y="430352"/>
                  </a:lnTo>
                  <a:lnTo>
                    <a:pt x="67233" y="429717"/>
                  </a:lnTo>
                  <a:lnTo>
                    <a:pt x="66509" y="429082"/>
                  </a:lnTo>
                  <a:lnTo>
                    <a:pt x="65798" y="428447"/>
                  </a:lnTo>
                  <a:lnTo>
                    <a:pt x="65074" y="427799"/>
                  </a:lnTo>
                  <a:lnTo>
                    <a:pt x="64363" y="427164"/>
                  </a:lnTo>
                  <a:lnTo>
                    <a:pt x="63652" y="426529"/>
                  </a:lnTo>
                  <a:lnTo>
                    <a:pt x="62941" y="425881"/>
                  </a:lnTo>
                  <a:lnTo>
                    <a:pt x="62242" y="425246"/>
                  </a:lnTo>
                  <a:lnTo>
                    <a:pt x="61531" y="424611"/>
                  </a:lnTo>
                  <a:lnTo>
                    <a:pt x="60832" y="423964"/>
                  </a:lnTo>
                  <a:lnTo>
                    <a:pt x="60147" y="423329"/>
                  </a:lnTo>
                  <a:lnTo>
                    <a:pt x="59448" y="422681"/>
                  </a:lnTo>
                  <a:lnTo>
                    <a:pt x="58762" y="422046"/>
                  </a:lnTo>
                  <a:lnTo>
                    <a:pt x="58077" y="421398"/>
                  </a:lnTo>
                  <a:lnTo>
                    <a:pt x="57404" y="420763"/>
                  </a:lnTo>
                  <a:lnTo>
                    <a:pt x="56718" y="420116"/>
                  </a:lnTo>
                  <a:lnTo>
                    <a:pt x="56045" y="419481"/>
                  </a:lnTo>
                  <a:lnTo>
                    <a:pt x="55372" y="418833"/>
                  </a:lnTo>
                  <a:lnTo>
                    <a:pt x="54711" y="418198"/>
                  </a:lnTo>
                  <a:lnTo>
                    <a:pt x="54051" y="417550"/>
                  </a:lnTo>
                  <a:lnTo>
                    <a:pt x="53378" y="416902"/>
                  </a:lnTo>
                  <a:lnTo>
                    <a:pt x="52730" y="416267"/>
                  </a:lnTo>
                  <a:lnTo>
                    <a:pt x="52069" y="415620"/>
                  </a:lnTo>
                  <a:lnTo>
                    <a:pt x="51422" y="414985"/>
                  </a:lnTo>
                  <a:lnTo>
                    <a:pt x="50774" y="414337"/>
                  </a:lnTo>
                  <a:lnTo>
                    <a:pt x="50126" y="413689"/>
                  </a:lnTo>
                  <a:lnTo>
                    <a:pt x="49491" y="413042"/>
                  </a:lnTo>
                  <a:lnTo>
                    <a:pt x="48856" y="412407"/>
                  </a:lnTo>
                  <a:lnTo>
                    <a:pt x="48221" y="411759"/>
                  </a:lnTo>
                  <a:lnTo>
                    <a:pt x="47586" y="411111"/>
                  </a:lnTo>
                  <a:lnTo>
                    <a:pt x="46964" y="410464"/>
                  </a:lnTo>
                  <a:lnTo>
                    <a:pt x="46342" y="409829"/>
                  </a:lnTo>
                  <a:lnTo>
                    <a:pt x="45719" y="409181"/>
                  </a:lnTo>
                  <a:lnTo>
                    <a:pt x="45097" y="408533"/>
                  </a:lnTo>
                  <a:lnTo>
                    <a:pt x="44488" y="407885"/>
                  </a:lnTo>
                  <a:lnTo>
                    <a:pt x="41478" y="404660"/>
                  </a:lnTo>
                  <a:lnTo>
                    <a:pt x="40881" y="404012"/>
                  </a:lnTo>
                  <a:lnTo>
                    <a:pt x="40297" y="403364"/>
                  </a:lnTo>
                  <a:lnTo>
                    <a:pt x="39712" y="402717"/>
                  </a:lnTo>
                  <a:lnTo>
                    <a:pt x="39128" y="402069"/>
                  </a:lnTo>
                  <a:lnTo>
                    <a:pt x="38557" y="401421"/>
                  </a:lnTo>
                  <a:lnTo>
                    <a:pt x="37973" y="400773"/>
                  </a:lnTo>
                  <a:lnTo>
                    <a:pt x="37401" y="400126"/>
                  </a:lnTo>
                  <a:lnTo>
                    <a:pt x="36842" y="399478"/>
                  </a:lnTo>
                  <a:lnTo>
                    <a:pt x="36271" y="398830"/>
                  </a:lnTo>
                  <a:lnTo>
                    <a:pt x="35712" y="398183"/>
                  </a:lnTo>
                  <a:lnTo>
                    <a:pt x="35153" y="397535"/>
                  </a:lnTo>
                  <a:lnTo>
                    <a:pt x="34607" y="396875"/>
                  </a:lnTo>
                  <a:lnTo>
                    <a:pt x="34048" y="396227"/>
                  </a:lnTo>
                  <a:lnTo>
                    <a:pt x="33502" y="395579"/>
                  </a:lnTo>
                  <a:lnTo>
                    <a:pt x="32956" y="394931"/>
                  </a:lnTo>
                  <a:lnTo>
                    <a:pt x="32423" y="394284"/>
                  </a:lnTo>
                  <a:lnTo>
                    <a:pt x="31889" y="393636"/>
                  </a:lnTo>
                  <a:lnTo>
                    <a:pt x="31356" y="392988"/>
                  </a:lnTo>
                  <a:lnTo>
                    <a:pt x="30822" y="392328"/>
                  </a:lnTo>
                  <a:lnTo>
                    <a:pt x="30302" y="391680"/>
                  </a:lnTo>
                  <a:lnTo>
                    <a:pt x="29781" y="391033"/>
                  </a:lnTo>
                  <a:lnTo>
                    <a:pt x="29260" y="390385"/>
                  </a:lnTo>
                  <a:lnTo>
                    <a:pt x="28740" y="389724"/>
                  </a:lnTo>
                  <a:lnTo>
                    <a:pt x="28232" y="389077"/>
                  </a:lnTo>
                  <a:lnTo>
                    <a:pt x="27724" y="388429"/>
                  </a:lnTo>
                  <a:lnTo>
                    <a:pt x="27216" y="387781"/>
                  </a:lnTo>
                  <a:lnTo>
                    <a:pt x="26720" y="387121"/>
                  </a:lnTo>
                  <a:lnTo>
                    <a:pt x="26225" y="386473"/>
                  </a:lnTo>
                  <a:lnTo>
                    <a:pt x="25730" y="385826"/>
                  </a:lnTo>
                  <a:lnTo>
                    <a:pt x="25234" y="385165"/>
                  </a:lnTo>
                  <a:lnTo>
                    <a:pt x="24752" y="384517"/>
                  </a:lnTo>
                  <a:lnTo>
                    <a:pt x="24269" y="383857"/>
                  </a:lnTo>
                  <a:lnTo>
                    <a:pt x="23787" y="383209"/>
                  </a:lnTo>
                  <a:lnTo>
                    <a:pt x="23317" y="382562"/>
                  </a:lnTo>
                  <a:lnTo>
                    <a:pt x="22847" y="381901"/>
                  </a:lnTo>
                  <a:lnTo>
                    <a:pt x="22377" y="381254"/>
                  </a:lnTo>
                  <a:lnTo>
                    <a:pt x="21907" y="380593"/>
                  </a:lnTo>
                  <a:lnTo>
                    <a:pt x="21450" y="379945"/>
                  </a:lnTo>
                  <a:lnTo>
                    <a:pt x="20993" y="379285"/>
                  </a:lnTo>
                  <a:lnTo>
                    <a:pt x="20535" y="378637"/>
                  </a:lnTo>
                  <a:lnTo>
                    <a:pt x="20091" y="377990"/>
                  </a:lnTo>
                  <a:lnTo>
                    <a:pt x="19646" y="377329"/>
                  </a:lnTo>
                  <a:lnTo>
                    <a:pt x="19202" y="376682"/>
                  </a:lnTo>
                  <a:lnTo>
                    <a:pt x="16624" y="372745"/>
                  </a:lnTo>
                  <a:lnTo>
                    <a:pt x="16205" y="372097"/>
                  </a:lnTo>
                  <a:lnTo>
                    <a:pt x="15786" y="371436"/>
                  </a:lnTo>
                  <a:lnTo>
                    <a:pt x="15379" y="370789"/>
                  </a:lnTo>
                  <a:lnTo>
                    <a:pt x="14973" y="370128"/>
                  </a:lnTo>
                  <a:lnTo>
                    <a:pt x="14566" y="369468"/>
                  </a:lnTo>
                  <a:lnTo>
                    <a:pt x="14173" y="368820"/>
                  </a:lnTo>
                  <a:lnTo>
                    <a:pt x="13779" y="368160"/>
                  </a:lnTo>
                  <a:lnTo>
                    <a:pt x="13385" y="367499"/>
                  </a:lnTo>
                  <a:lnTo>
                    <a:pt x="12992" y="366852"/>
                  </a:lnTo>
                  <a:lnTo>
                    <a:pt x="12611" y="366191"/>
                  </a:lnTo>
                  <a:lnTo>
                    <a:pt x="12230" y="365531"/>
                  </a:lnTo>
                  <a:lnTo>
                    <a:pt x="11849" y="364883"/>
                  </a:lnTo>
                  <a:lnTo>
                    <a:pt x="11480" y="364223"/>
                  </a:lnTo>
                  <a:lnTo>
                    <a:pt x="11112" y="363562"/>
                  </a:lnTo>
                  <a:lnTo>
                    <a:pt x="10744" y="362902"/>
                  </a:lnTo>
                  <a:lnTo>
                    <a:pt x="10388" y="362254"/>
                  </a:lnTo>
                  <a:lnTo>
                    <a:pt x="10020" y="361594"/>
                  </a:lnTo>
                  <a:lnTo>
                    <a:pt x="9677" y="360934"/>
                  </a:lnTo>
                  <a:lnTo>
                    <a:pt x="9321" y="360273"/>
                  </a:lnTo>
                  <a:lnTo>
                    <a:pt x="8978" y="359625"/>
                  </a:lnTo>
                  <a:lnTo>
                    <a:pt x="8636" y="358965"/>
                  </a:lnTo>
                  <a:lnTo>
                    <a:pt x="8293" y="358305"/>
                  </a:lnTo>
                  <a:lnTo>
                    <a:pt x="7950" y="357644"/>
                  </a:lnTo>
                  <a:lnTo>
                    <a:pt x="7619" y="356997"/>
                  </a:lnTo>
                  <a:lnTo>
                    <a:pt x="7289" y="356336"/>
                  </a:lnTo>
                  <a:lnTo>
                    <a:pt x="6972" y="355676"/>
                  </a:lnTo>
                  <a:lnTo>
                    <a:pt x="6654" y="355015"/>
                  </a:lnTo>
                  <a:lnTo>
                    <a:pt x="6337" y="354355"/>
                  </a:lnTo>
                  <a:lnTo>
                    <a:pt x="6019" y="353695"/>
                  </a:lnTo>
                  <a:lnTo>
                    <a:pt x="5714" y="353047"/>
                  </a:lnTo>
                  <a:lnTo>
                    <a:pt x="5410" y="352386"/>
                  </a:lnTo>
                  <a:lnTo>
                    <a:pt x="5105" y="351726"/>
                  </a:lnTo>
                  <a:lnTo>
                    <a:pt x="4813" y="351066"/>
                  </a:lnTo>
                  <a:lnTo>
                    <a:pt x="4508" y="350405"/>
                  </a:lnTo>
                  <a:lnTo>
                    <a:pt x="4216" y="349745"/>
                  </a:lnTo>
                  <a:lnTo>
                    <a:pt x="3937" y="349084"/>
                  </a:lnTo>
                  <a:lnTo>
                    <a:pt x="3657" y="348424"/>
                  </a:lnTo>
                  <a:lnTo>
                    <a:pt x="3378" y="347764"/>
                  </a:lnTo>
                  <a:lnTo>
                    <a:pt x="3098" y="347116"/>
                  </a:lnTo>
                  <a:lnTo>
                    <a:pt x="2832" y="346456"/>
                  </a:lnTo>
                  <a:lnTo>
                    <a:pt x="2565" y="345795"/>
                  </a:lnTo>
                  <a:lnTo>
                    <a:pt x="2298" y="345135"/>
                  </a:lnTo>
                  <a:lnTo>
                    <a:pt x="2031" y="344474"/>
                  </a:lnTo>
                  <a:lnTo>
                    <a:pt x="1777" y="343814"/>
                  </a:lnTo>
                  <a:lnTo>
                    <a:pt x="1524" y="343154"/>
                  </a:lnTo>
                  <a:lnTo>
                    <a:pt x="1282" y="342493"/>
                  </a:lnTo>
                  <a:lnTo>
                    <a:pt x="1041" y="341833"/>
                  </a:lnTo>
                  <a:lnTo>
                    <a:pt x="800" y="341172"/>
                  </a:lnTo>
                  <a:lnTo>
                    <a:pt x="558" y="340512"/>
                  </a:lnTo>
                  <a:lnTo>
                    <a:pt x="330" y="339852"/>
                  </a:lnTo>
                  <a:lnTo>
                    <a:pt x="101" y="339191"/>
                  </a:lnTo>
                  <a:lnTo>
                    <a:pt x="0" y="3386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889B8821-66D8-3B63-DB8F-D0C4D0612F33}"/>
                </a:ext>
              </a:extLst>
            </p:cNvPr>
            <p:cNvSpPr txBox="1"/>
            <p:nvPr/>
          </p:nvSpPr>
          <p:spPr>
            <a:xfrm>
              <a:off x="253067" y="3577695"/>
              <a:ext cx="839601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unnable</a:t>
              </a:r>
              <a:endParaRPr sz="1555" dirty="0">
                <a:latin typeface="Tahoma"/>
                <a:cs typeface="Tahoma"/>
              </a:endParaRPr>
            </a:p>
          </p:txBody>
        </p:sp>
        <p:sp>
          <p:nvSpPr>
            <p:cNvPr id="118" name="object 29">
              <a:extLst>
                <a:ext uri="{FF2B5EF4-FFF2-40B4-BE49-F238E27FC236}">
                  <a16:creationId xmlns:a16="http://schemas.microsoft.com/office/drawing/2014/main" id="{26A04788-A58D-BC62-E5A6-EAF52356AD97}"/>
                </a:ext>
              </a:extLst>
            </p:cNvPr>
            <p:cNvSpPr/>
            <p:nvPr/>
          </p:nvSpPr>
          <p:spPr>
            <a:xfrm>
              <a:off x="2065196" y="4257934"/>
              <a:ext cx="74799" cy="76900"/>
            </a:xfrm>
            <a:custGeom>
              <a:avLst/>
              <a:gdLst/>
              <a:ahLst/>
              <a:cxnLst/>
              <a:rect l="l" t="t" r="r" b="b"/>
              <a:pathLst>
                <a:path w="113029" h="116204">
                  <a:moveTo>
                    <a:pt x="112915" y="0"/>
                  </a:moveTo>
                  <a:lnTo>
                    <a:pt x="0" y="5460"/>
                  </a:lnTo>
                  <a:lnTo>
                    <a:pt x="61925" y="115658"/>
                  </a:lnTo>
                  <a:lnTo>
                    <a:pt x="11291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9" name="object 27">
              <a:extLst>
                <a:ext uri="{FF2B5EF4-FFF2-40B4-BE49-F238E27FC236}">
                  <a16:creationId xmlns:a16="http://schemas.microsoft.com/office/drawing/2014/main" id="{5688B3CC-B260-36E1-618D-8B0A5046D9D6}"/>
                </a:ext>
              </a:extLst>
            </p:cNvPr>
            <p:cNvSpPr/>
            <p:nvPr/>
          </p:nvSpPr>
          <p:spPr>
            <a:xfrm>
              <a:off x="2220199" y="3909262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0" y="0"/>
                  </a:moveTo>
                  <a:lnTo>
                    <a:pt x="0" y="113055"/>
                  </a:lnTo>
                  <a:lnTo>
                    <a:pt x="113055" y="5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B00AF7-094D-FBA2-CD63-272C7B88D776}"/>
                </a:ext>
              </a:extLst>
            </p:cNvPr>
            <p:cNvSpPr/>
            <p:nvPr/>
          </p:nvSpPr>
          <p:spPr>
            <a:xfrm>
              <a:off x="2334013" y="3884450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Th_A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90B0C26-EB3B-840D-FFD2-AD93F99BDCF3}"/>
                </a:ext>
              </a:extLst>
            </p:cNvPr>
            <p:cNvSpPr/>
            <p:nvPr/>
          </p:nvSpPr>
          <p:spPr>
            <a:xfrm>
              <a:off x="404127" y="4143737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Th_B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</p:grpSp>
      <p:sp>
        <p:nvSpPr>
          <p:cNvPr id="26" name="object 28">
            <a:extLst>
              <a:ext uri="{FF2B5EF4-FFF2-40B4-BE49-F238E27FC236}">
                <a16:creationId xmlns:a16="http://schemas.microsoft.com/office/drawing/2014/main" id="{141EB190-D065-91BF-5248-AEBF1F908C9E}"/>
              </a:ext>
            </a:extLst>
          </p:cNvPr>
          <p:cNvSpPr/>
          <p:nvPr/>
        </p:nvSpPr>
        <p:spPr>
          <a:xfrm>
            <a:off x="626132" y="4377913"/>
            <a:ext cx="73959" cy="80262"/>
          </a:xfrm>
          <a:custGeom>
            <a:avLst/>
            <a:gdLst/>
            <a:ahLst/>
            <a:cxnLst/>
            <a:rect l="l" t="t" r="r" b="b"/>
            <a:pathLst>
              <a:path w="111760" h="121284">
                <a:moveTo>
                  <a:pt x="36423" y="0"/>
                </a:moveTo>
                <a:lnTo>
                  <a:pt x="0" y="121031"/>
                </a:lnTo>
                <a:lnTo>
                  <a:pt x="111391" y="101765"/>
                </a:lnTo>
                <a:lnTo>
                  <a:pt x="3642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08C66B-8F02-BFDE-9F91-7242715F1CB4}"/>
              </a:ext>
            </a:extLst>
          </p:cNvPr>
          <p:cNvSpPr txBox="1"/>
          <p:nvPr/>
        </p:nvSpPr>
        <p:spPr>
          <a:xfrm>
            <a:off x="5940035" y="-139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8F7AE1D8-BF0D-48FC-80D0-39014AC9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8" y="326270"/>
            <a:ext cx="5159825" cy="449095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CBF044-A7AF-1BD4-3C2E-670F6E3B09B8}"/>
              </a:ext>
            </a:extLst>
          </p:cNvPr>
          <p:cNvCxnSpPr>
            <a:cxnSpLocks/>
          </p:cNvCxnSpPr>
          <p:nvPr/>
        </p:nvCxnSpPr>
        <p:spPr>
          <a:xfrm>
            <a:off x="3767348" y="1856935"/>
            <a:ext cx="211" cy="23692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131144-12F5-4807-3611-B23E7A1C49DA}"/>
              </a:ext>
            </a:extLst>
          </p:cNvPr>
          <p:cNvSpPr txBox="1"/>
          <p:nvPr/>
        </p:nvSpPr>
        <p:spPr>
          <a:xfrm>
            <a:off x="3105004" y="186261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2C0383-A2E8-F9B8-0639-915311C0986F}"/>
              </a:ext>
            </a:extLst>
          </p:cNvPr>
          <p:cNvSpPr txBox="1"/>
          <p:nvPr/>
        </p:nvSpPr>
        <p:spPr>
          <a:xfrm>
            <a:off x="3091718" y="3991555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19F18A-DE51-978F-C842-8855C21B09BF}"/>
              </a:ext>
            </a:extLst>
          </p:cNvPr>
          <p:cNvSpPr txBox="1"/>
          <p:nvPr/>
        </p:nvSpPr>
        <p:spPr>
          <a:xfrm>
            <a:off x="798124" y="306512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B0688E-1086-AFB0-506A-17425B028C9C}"/>
              </a:ext>
            </a:extLst>
          </p:cNvPr>
          <p:cNvSpPr txBox="1"/>
          <p:nvPr/>
        </p:nvSpPr>
        <p:spPr>
          <a:xfrm>
            <a:off x="633637" y="270645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(1) -&gt; (20):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7667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FAD5D-280E-49C8-B409-CAE02CEA50C7}"/>
              </a:ext>
            </a:extLst>
          </p:cNvPr>
          <p:cNvSpPr txBox="1"/>
          <p:nvPr/>
        </p:nvSpPr>
        <p:spPr>
          <a:xfrm>
            <a:off x="345232" y="3966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I. </a:t>
            </a:r>
            <a:r>
              <a:rPr lang="en-US" sz="1400" b="1" u="sng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Basics knowledge about Process in </a:t>
            </a:r>
            <a:r>
              <a:rPr lang="en-US" sz="1400" b="1" u="sng" dirty="0" err="1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SystemC</a:t>
            </a:r>
            <a:r>
              <a:rPr lang="en-US" sz="1400" b="1" u="sng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ECD79-C656-4350-85B7-D6B8451CC3EB}"/>
              </a:ext>
            </a:extLst>
          </p:cNvPr>
          <p:cNvSpPr txBox="1"/>
          <p:nvPr/>
        </p:nvSpPr>
        <p:spPr>
          <a:xfrm>
            <a:off x="497114" y="989045"/>
            <a:ext cx="77889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Process macros: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 unspawned process </a:t>
            </a:r>
            <a:r>
              <a:rPr lang="en-US" dirty="0"/>
              <a:t>instance is a process created by invoking one of the following three process macros:</a:t>
            </a:r>
          </a:p>
          <a:p>
            <a:r>
              <a:rPr lang="en-US" dirty="0"/>
              <a:t>        </a:t>
            </a:r>
            <a:r>
              <a:rPr lang="en-US" b="1" dirty="0">
                <a:solidFill>
                  <a:srgbClr val="FF0000"/>
                </a:solidFill>
              </a:rPr>
              <a:t>SC_METHOD</a:t>
            </a:r>
          </a:p>
          <a:p>
            <a:r>
              <a:rPr lang="en-US" b="1" dirty="0">
                <a:solidFill>
                  <a:srgbClr val="FF0000"/>
                </a:solidFill>
              </a:rPr>
              <a:t>        SC_THREAD</a:t>
            </a:r>
          </a:p>
          <a:p>
            <a:r>
              <a:rPr lang="en-US" dirty="0"/>
              <a:t>        SC_CTHREAD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Spawned processes </a:t>
            </a:r>
            <a:r>
              <a:rPr lang="en-US" dirty="0"/>
              <a:t>may be created by calling the function </a:t>
            </a:r>
            <a:r>
              <a:rPr lang="en-US" dirty="0" err="1"/>
              <a:t>sc_spawn</a:t>
            </a:r>
            <a:r>
              <a:rPr lang="en-US" dirty="0"/>
              <a:t> during elaboration or simulation. </a:t>
            </a:r>
          </a:p>
          <a:p>
            <a:r>
              <a:rPr lang="en-US" dirty="0"/>
              <a:t>      The purpose of the process macros is to register the associated function </a:t>
            </a:r>
          </a:p>
          <a:p>
            <a:r>
              <a:rPr lang="en-US" dirty="0"/>
              <a:t>      with the kernel such that the scheduler can call back that member function during simulation. </a:t>
            </a:r>
          </a:p>
          <a:p>
            <a:r>
              <a:rPr lang="en-US" dirty="0"/>
              <a:t>      It is also possible to use spawned processes for this same purpose.  </a:t>
            </a:r>
          </a:p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8145370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4BD74F3-F912-CED5-3417-D7163D9FD2A0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5DA2F-B900-F321-8857-0CF0ADE38DB6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E07EC9-1104-1632-E37B-2706346AF04D}"/>
              </a:ext>
            </a:extLst>
          </p:cNvPr>
          <p:cNvGrpSpPr/>
          <p:nvPr/>
        </p:nvGrpSpPr>
        <p:grpSpPr>
          <a:xfrm>
            <a:off x="253067" y="3577695"/>
            <a:ext cx="2653335" cy="1217442"/>
            <a:chOff x="253067" y="3577695"/>
            <a:chExt cx="2653335" cy="1217442"/>
          </a:xfrm>
        </p:grpSpPr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0C5DC85E-CD46-E356-0545-3F15DB0519E4}"/>
                </a:ext>
              </a:extLst>
            </p:cNvPr>
            <p:cNvSpPr/>
            <p:nvPr/>
          </p:nvSpPr>
          <p:spPr>
            <a:xfrm>
              <a:off x="2344259" y="3847119"/>
              <a:ext cx="432407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98E646CA-D874-76F5-1E6D-4FC921CAB9AC}"/>
                </a:ext>
              </a:extLst>
            </p:cNvPr>
            <p:cNvSpPr/>
            <p:nvPr/>
          </p:nvSpPr>
          <p:spPr>
            <a:xfrm>
              <a:off x="378731" y="3847119"/>
              <a:ext cx="502634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0" name="object 22">
              <a:extLst>
                <a:ext uri="{FF2B5EF4-FFF2-40B4-BE49-F238E27FC236}">
                  <a16:creationId xmlns:a16="http://schemas.microsoft.com/office/drawing/2014/main" id="{4494241E-C55A-329E-06AA-339BE34F0B03}"/>
                </a:ext>
              </a:extLst>
            </p:cNvPr>
            <p:cNvSpPr txBox="1"/>
            <p:nvPr/>
          </p:nvSpPr>
          <p:spPr>
            <a:xfrm>
              <a:off x="2231528" y="3577695"/>
              <a:ext cx="674874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Waiting</a:t>
              </a:r>
              <a:endParaRPr sz="1555" dirty="0">
                <a:latin typeface="Tahoma"/>
                <a:cs typeface="Tahoma"/>
              </a:endParaRPr>
            </a:p>
          </p:txBody>
        </p:sp>
        <p:sp>
          <p:nvSpPr>
            <p:cNvPr id="111" name="object 23">
              <a:extLst>
                <a:ext uri="{FF2B5EF4-FFF2-40B4-BE49-F238E27FC236}">
                  <a16:creationId xmlns:a16="http://schemas.microsoft.com/office/drawing/2014/main" id="{64E1DD2D-A94E-72CC-4285-E23C2A7DD0FC}"/>
                </a:ext>
              </a:extLst>
            </p:cNvPr>
            <p:cNvSpPr txBox="1"/>
            <p:nvPr/>
          </p:nvSpPr>
          <p:spPr>
            <a:xfrm>
              <a:off x="1234001" y="3577695"/>
              <a:ext cx="741269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2" name="object 24">
              <a:extLst>
                <a:ext uri="{FF2B5EF4-FFF2-40B4-BE49-F238E27FC236}">
                  <a16:creationId xmlns:a16="http://schemas.microsoft.com/office/drawing/2014/main" id="{795A0149-C6D5-25D2-EBB7-6F647D80AFD2}"/>
                </a:ext>
              </a:extLst>
            </p:cNvPr>
            <p:cNvSpPr/>
            <p:nvPr/>
          </p:nvSpPr>
          <p:spPr>
            <a:xfrm>
              <a:off x="883295" y="3946872"/>
              <a:ext cx="424423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969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3" name="object 26">
              <a:extLst>
                <a:ext uri="{FF2B5EF4-FFF2-40B4-BE49-F238E27FC236}">
                  <a16:creationId xmlns:a16="http://schemas.microsoft.com/office/drawing/2014/main" id="{AE568A78-8982-CFA2-DAD3-271A2C4E8C7A}"/>
                </a:ext>
              </a:extLst>
            </p:cNvPr>
            <p:cNvSpPr/>
            <p:nvPr/>
          </p:nvSpPr>
          <p:spPr>
            <a:xfrm>
              <a:off x="1781070" y="3946872"/>
              <a:ext cx="523595" cy="0"/>
            </a:xfrm>
            <a:custGeom>
              <a:avLst/>
              <a:gdLst/>
              <a:ahLst/>
              <a:cxnLst/>
              <a:rect l="l" t="t" r="r" b="b"/>
              <a:pathLst>
                <a:path w="791210">
                  <a:moveTo>
                    <a:pt x="0" y="0"/>
                  </a:moveTo>
                  <a:lnTo>
                    <a:pt x="790994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4192F339-5402-F56B-90B7-66F58B5AC7D1}"/>
                </a:ext>
              </a:extLst>
            </p:cNvPr>
            <p:cNvSpPr/>
            <p:nvPr/>
          </p:nvSpPr>
          <p:spPr>
            <a:xfrm>
              <a:off x="1781070" y="3946872"/>
              <a:ext cx="298357" cy="324410"/>
            </a:xfrm>
            <a:custGeom>
              <a:avLst/>
              <a:gdLst/>
              <a:ahLst/>
              <a:cxnLst/>
              <a:rect l="l" t="t" r="r" b="b"/>
              <a:pathLst>
                <a:path w="450850" h="490220">
                  <a:moveTo>
                    <a:pt x="0" y="0"/>
                  </a:moveTo>
                  <a:lnTo>
                    <a:pt x="42075" y="3175"/>
                  </a:lnTo>
                  <a:lnTo>
                    <a:pt x="84137" y="11899"/>
                  </a:lnTo>
                  <a:lnTo>
                    <a:pt x="125412" y="26200"/>
                  </a:lnTo>
                  <a:lnTo>
                    <a:pt x="165900" y="45250"/>
                  </a:lnTo>
                  <a:lnTo>
                    <a:pt x="242887" y="97624"/>
                  </a:lnTo>
                  <a:lnTo>
                    <a:pt x="311150" y="165100"/>
                  </a:lnTo>
                  <a:lnTo>
                    <a:pt x="369087" y="244475"/>
                  </a:lnTo>
                  <a:lnTo>
                    <a:pt x="413550" y="334162"/>
                  </a:lnTo>
                  <a:lnTo>
                    <a:pt x="442125" y="429425"/>
                  </a:lnTo>
                  <a:lnTo>
                    <a:pt x="450062" y="478637"/>
                  </a:lnTo>
                  <a:lnTo>
                    <a:pt x="450621" y="4902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5" name="object 30">
              <a:extLst>
                <a:ext uri="{FF2B5EF4-FFF2-40B4-BE49-F238E27FC236}">
                  <a16:creationId xmlns:a16="http://schemas.microsoft.com/office/drawing/2014/main" id="{D529D646-B556-DA6A-DF83-F5913921847A}"/>
                </a:ext>
              </a:extLst>
            </p:cNvPr>
            <p:cNvSpPr/>
            <p:nvPr/>
          </p:nvSpPr>
          <p:spPr>
            <a:xfrm>
              <a:off x="663112" y="4246131"/>
              <a:ext cx="1891413" cy="498802"/>
            </a:xfrm>
            <a:custGeom>
              <a:avLst/>
              <a:gdLst/>
              <a:ahLst/>
              <a:cxnLst/>
              <a:rect l="l" t="t" r="r" b="b"/>
              <a:pathLst>
                <a:path w="2858135" h="753745">
                  <a:moveTo>
                    <a:pt x="2857576" y="0"/>
                  </a:moveTo>
                  <a:lnTo>
                    <a:pt x="2857576" y="546"/>
                  </a:lnTo>
                  <a:lnTo>
                    <a:pt x="2857576" y="1104"/>
                  </a:lnTo>
                  <a:lnTo>
                    <a:pt x="2857576" y="1651"/>
                  </a:lnTo>
                  <a:lnTo>
                    <a:pt x="2857563" y="2209"/>
                  </a:lnTo>
                  <a:lnTo>
                    <a:pt x="2857563" y="2755"/>
                  </a:lnTo>
                  <a:lnTo>
                    <a:pt x="2857563" y="3314"/>
                  </a:lnTo>
                  <a:lnTo>
                    <a:pt x="2857550" y="3860"/>
                  </a:lnTo>
                  <a:lnTo>
                    <a:pt x="2857538" y="4419"/>
                  </a:lnTo>
                  <a:lnTo>
                    <a:pt x="2857538" y="4965"/>
                  </a:lnTo>
                  <a:lnTo>
                    <a:pt x="2857525" y="5524"/>
                  </a:lnTo>
                  <a:lnTo>
                    <a:pt x="2857512" y="6070"/>
                  </a:lnTo>
                  <a:lnTo>
                    <a:pt x="2857500" y="6629"/>
                  </a:lnTo>
                  <a:lnTo>
                    <a:pt x="2857487" y="7175"/>
                  </a:lnTo>
                  <a:lnTo>
                    <a:pt x="2857474" y="7734"/>
                  </a:lnTo>
                  <a:lnTo>
                    <a:pt x="2857461" y="8280"/>
                  </a:lnTo>
                  <a:lnTo>
                    <a:pt x="2857449" y="8826"/>
                  </a:lnTo>
                  <a:lnTo>
                    <a:pt x="2857423" y="9385"/>
                  </a:lnTo>
                  <a:lnTo>
                    <a:pt x="2857411" y="9931"/>
                  </a:lnTo>
                  <a:lnTo>
                    <a:pt x="2857398" y="10490"/>
                  </a:lnTo>
                  <a:lnTo>
                    <a:pt x="2857373" y="11036"/>
                  </a:lnTo>
                  <a:lnTo>
                    <a:pt x="2857347" y="11595"/>
                  </a:lnTo>
                  <a:lnTo>
                    <a:pt x="2857334" y="12141"/>
                  </a:lnTo>
                  <a:lnTo>
                    <a:pt x="2857309" y="12700"/>
                  </a:lnTo>
                  <a:lnTo>
                    <a:pt x="2857284" y="13246"/>
                  </a:lnTo>
                  <a:lnTo>
                    <a:pt x="2857258" y="13804"/>
                  </a:lnTo>
                  <a:lnTo>
                    <a:pt x="2857233" y="14351"/>
                  </a:lnTo>
                  <a:lnTo>
                    <a:pt x="2857207" y="14897"/>
                  </a:lnTo>
                  <a:lnTo>
                    <a:pt x="2857182" y="15455"/>
                  </a:lnTo>
                  <a:lnTo>
                    <a:pt x="2857144" y="16002"/>
                  </a:lnTo>
                  <a:lnTo>
                    <a:pt x="2857119" y="16560"/>
                  </a:lnTo>
                  <a:lnTo>
                    <a:pt x="2857080" y="17106"/>
                  </a:lnTo>
                  <a:lnTo>
                    <a:pt x="2857055" y="17665"/>
                  </a:lnTo>
                  <a:lnTo>
                    <a:pt x="2857017" y="18211"/>
                  </a:lnTo>
                  <a:lnTo>
                    <a:pt x="2856992" y="18770"/>
                  </a:lnTo>
                  <a:lnTo>
                    <a:pt x="2856953" y="19316"/>
                  </a:lnTo>
                  <a:lnTo>
                    <a:pt x="2856915" y="19875"/>
                  </a:lnTo>
                  <a:lnTo>
                    <a:pt x="2856877" y="20421"/>
                  </a:lnTo>
                  <a:lnTo>
                    <a:pt x="2856839" y="20967"/>
                  </a:lnTo>
                  <a:lnTo>
                    <a:pt x="2856801" y="21526"/>
                  </a:lnTo>
                  <a:lnTo>
                    <a:pt x="2856763" y="22072"/>
                  </a:lnTo>
                  <a:lnTo>
                    <a:pt x="2856725" y="22631"/>
                  </a:lnTo>
                  <a:lnTo>
                    <a:pt x="2856674" y="23177"/>
                  </a:lnTo>
                  <a:lnTo>
                    <a:pt x="2856636" y="23736"/>
                  </a:lnTo>
                  <a:lnTo>
                    <a:pt x="2856585" y="24282"/>
                  </a:lnTo>
                  <a:lnTo>
                    <a:pt x="2856547" y="24841"/>
                  </a:lnTo>
                  <a:lnTo>
                    <a:pt x="2856496" y="25387"/>
                  </a:lnTo>
                  <a:lnTo>
                    <a:pt x="2856458" y="25933"/>
                  </a:lnTo>
                  <a:lnTo>
                    <a:pt x="2856407" y="26492"/>
                  </a:lnTo>
                  <a:lnTo>
                    <a:pt x="2856357" y="27038"/>
                  </a:lnTo>
                  <a:lnTo>
                    <a:pt x="2856306" y="27597"/>
                  </a:lnTo>
                  <a:lnTo>
                    <a:pt x="2856255" y="28143"/>
                  </a:lnTo>
                  <a:lnTo>
                    <a:pt x="2856204" y="28702"/>
                  </a:lnTo>
                  <a:lnTo>
                    <a:pt x="2856153" y="29248"/>
                  </a:lnTo>
                  <a:lnTo>
                    <a:pt x="2856090" y="29806"/>
                  </a:lnTo>
                  <a:lnTo>
                    <a:pt x="2856039" y="30353"/>
                  </a:lnTo>
                  <a:lnTo>
                    <a:pt x="2855988" y="30899"/>
                  </a:lnTo>
                  <a:lnTo>
                    <a:pt x="2855925" y="31457"/>
                  </a:lnTo>
                  <a:lnTo>
                    <a:pt x="2855874" y="32004"/>
                  </a:lnTo>
                  <a:lnTo>
                    <a:pt x="2855810" y="32562"/>
                  </a:lnTo>
                  <a:lnTo>
                    <a:pt x="2855747" y="33108"/>
                  </a:lnTo>
                  <a:lnTo>
                    <a:pt x="2855683" y="33667"/>
                  </a:lnTo>
                  <a:lnTo>
                    <a:pt x="2855633" y="34213"/>
                  </a:lnTo>
                  <a:lnTo>
                    <a:pt x="2855569" y="34759"/>
                  </a:lnTo>
                  <a:lnTo>
                    <a:pt x="2855506" y="35318"/>
                  </a:lnTo>
                  <a:lnTo>
                    <a:pt x="2855429" y="35864"/>
                  </a:lnTo>
                  <a:lnTo>
                    <a:pt x="2855366" y="36423"/>
                  </a:lnTo>
                  <a:lnTo>
                    <a:pt x="2855302" y="36969"/>
                  </a:lnTo>
                  <a:lnTo>
                    <a:pt x="2855239" y="37528"/>
                  </a:lnTo>
                  <a:lnTo>
                    <a:pt x="2855163" y="38074"/>
                  </a:lnTo>
                  <a:lnTo>
                    <a:pt x="2855099" y="38620"/>
                  </a:lnTo>
                  <a:lnTo>
                    <a:pt x="2855023" y="39179"/>
                  </a:lnTo>
                  <a:lnTo>
                    <a:pt x="2854947" y="39725"/>
                  </a:lnTo>
                  <a:lnTo>
                    <a:pt x="2854807" y="40830"/>
                  </a:lnTo>
                  <a:lnTo>
                    <a:pt x="2854655" y="41935"/>
                  </a:lnTo>
                  <a:lnTo>
                    <a:pt x="2854502" y="43040"/>
                  </a:lnTo>
                  <a:lnTo>
                    <a:pt x="2854337" y="44132"/>
                  </a:lnTo>
                  <a:lnTo>
                    <a:pt x="2854172" y="45237"/>
                  </a:lnTo>
                  <a:lnTo>
                    <a:pt x="2854007" y="46342"/>
                  </a:lnTo>
                  <a:lnTo>
                    <a:pt x="2853842" y="47447"/>
                  </a:lnTo>
                  <a:lnTo>
                    <a:pt x="2853664" y="48552"/>
                  </a:lnTo>
                  <a:lnTo>
                    <a:pt x="2853486" y="49644"/>
                  </a:lnTo>
                  <a:lnTo>
                    <a:pt x="2853309" y="50749"/>
                  </a:lnTo>
                  <a:lnTo>
                    <a:pt x="2852127" y="57353"/>
                  </a:lnTo>
                  <a:lnTo>
                    <a:pt x="2851924" y="58458"/>
                  </a:lnTo>
                  <a:lnTo>
                    <a:pt x="2851708" y="59563"/>
                  </a:lnTo>
                  <a:lnTo>
                    <a:pt x="2851492" y="60667"/>
                  </a:lnTo>
                  <a:lnTo>
                    <a:pt x="2851264" y="61760"/>
                  </a:lnTo>
                  <a:lnTo>
                    <a:pt x="2851048" y="62865"/>
                  </a:lnTo>
                  <a:lnTo>
                    <a:pt x="2850819" y="63969"/>
                  </a:lnTo>
                  <a:lnTo>
                    <a:pt x="2850578" y="65062"/>
                  </a:lnTo>
                  <a:lnTo>
                    <a:pt x="2850349" y="66167"/>
                  </a:lnTo>
                  <a:lnTo>
                    <a:pt x="2850108" y="67259"/>
                  </a:lnTo>
                  <a:lnTo>
                    <a:pt x="2849854" y="68364"/>
                  </a:lnTo>
                  <a:lnTo>
                    <a:pt x="2849613" y="69469"/>
                  </a:lnTo>
                  <a:lnTo>
                    <a:pt x="2849359" y="70561"/>
                  </a:lnTo>
                  <a:lnTo>
                    <a:pt x="2849105" y="71666"/>
                  </a:lnTo>
                  <a:lnTo>
                    <a:pt x="2848838" y="72758"/>
                  </a:lnTo>
                  <a:lnTo>
                    <a:pt x="2848584" y="73863"/>
                  </a:lnTo>
                  <a:lnTo>
                    <a:pt x="2848317" y="74968"/>
                  </a:lnTo>
                  <a:lnTo>
                    <a:pt x="2848038" y="76060"/>
                  </a:lnTo>
                  <a:lnTo>
                    <a:pt x="2847771" y="77165"/>
                  </a:lnTo>
                  <a:lnTo>
                    <a:pt x="2847492" y="78257"/>
                  </a:lnTo>
                  <a:lnTo>
                    <a:pt x="2847200" y="79362"/>
                  </a:lnTo>
                  <a:lnTo>
                    <a:pt x="2846920" y="80454"/>
                  </a:lnTo>
                  <a:lnTo>
                    <a:pt x="2846628" y="81559"/>
                  </a:lnTo>
                  <a:lnTo>
                    <a:pt x="2846336" y="82651"/>
                  </a:lnTo>
                  <a:lnTo>
                    <a:pt x="2846031" y="83756"/>
                  </a:lnTo>
                  <a:lnTo>
                    <a:pt x="2845739" y="84848"/>
                  </a:lnTo>
                  <a:lnTo>
                    <a:pt x="2845435" y="85940"/>
                  </a:lnTo>
                  <a:lnTo>
                    <a:pt x="2845117" y="87045"/>
                  </a:lnTo>
                  <a:lnTo>
                    <a:pt x="2844812" y="88138"/>
                  </a:lnTo>
                  <a:lnTo>
                    <a:pt x="2844495" y="89242"/>
                  </a:lnTo>
                  <a:lnTo>
                    <a:pt x="2844165" y="90335"/>
                  </a:lnTo>
                  <a:lnTo>
                    <a:pt x="2843847" y="91427"/>
                  </a:lnTo>
                  <a:lnTo>
                    <a:pt x="2843517" y="92532"/>
                  </a:lnTo>
                  <a:lnTo>
                    <a:pt x="2843187" y="93624"/>
                  </a:lnTo>
                  <a:lnTo>
                    <a:pt x="2842844" y="94716"/>
                  </a:lnTo>
                  <a:lnTo>
                    <a:pt x="2842514" y="95821"/>
                  </a:lnTo>
                  <a:lnTo>
                    <a:pt x="2842171" y="96913"/>
                  </a:lnTo>
                  <a:lnTo>
                    <a:pt x="2841815" y="98005"/>
                  </a:lnTo>
                  <a:lnTo>
                    <a:pt x="2841472" y="99110"/>
                  </a:lnTo>
                  <a:lnTo>
                    <a:pt x="2841117" y="100203"/>
                  </a:lnTo>
                  <a:lnTo>
                    <a:pt x="2840761" y="101295"/>
                  </a:lnTo>
                  <a:lnTo>
                    <a:pt x="2840393" y="102387"/>
                  </a:lnTo>
                  <a:lnTo>
                    <a:pt x="2840024" y="103479"/>
                  </a:lnTo>
                  <a:lnTo>
                    <a:pt x="2839656" y="104584"/>
                  </a:lnTo>
                  <a:lnTo>
                    <a:pt x="2839288" y="105676"/>
                  </a:lnTo>
                  <a:lnTo>
                    <a:pt x="2838907" y="106768"/>
                  </a:lnTo>
                  <a:lnTo>
                    <a:pt x="2838526" y="107861"/>
                  </a:lnTo>
                  <a:lnTo>
                    <a:pt x="2838145" y="108953"/>
                  </a:lnTo>
                  <a:lnTo>
                    <a:pt x="2837764" y="110045"/>
                  </a:lnTo>
                  <a:lnTo>
                    <a:pt x="2837370" y="111137"/>
                  </a:lnTo>
                  <a:lnTo>
                    <a:pt x="2836976" y="112242"/>
                  </a:lnTo>
                  <a:lnTo>
                    <a:pt x="2836570" y="113334"/>
                  </a:lnTo>
                  <a:lnTo>
                    <a:pt x="2836164" y="114427"/>
                  </a:lnTo>
                  <a:lnTo>
                    <a:pt x="2835757" y="115519"/>
                  </a:lnTo>
                  <a:lnTo>
                    <a:pt x="2835351" y="116611"/>
                  </a:lnTo>
                  <a:lnTo>
                    <a:pt x="2834944" y="117703"/>
                  </a:lnTo>
                  <a:lnTo>
                    <a:pt x="2834525" y="118795"/>
                  </a:lnTo>
                  <a:lnTo>
                    <a:pt x="2834106" y="119888"/>
                  </a:lnTo>
                  <a:lnTo>
                    <a:pt x="2833674" y="120980"/>
                  </a:lnTo>
                  <a:lnTo>
                    <a:pt x="2833243" y="122059"/>
                  </a:lnTo>
                  <a:lnTo>
                    <a:pt x="2832811" y="123151"/>
                  </a:lnTo>
                  <a:lnTo>
                    <a:pt x="2832379" y="124244"/>
                  </a:lnTo>
                  <a:lnTo>
                    <a:pt x="2831947" y="125336"/>
                  </a:lnTo>
                  <a:lnTo>
                    <a:pt x="2831503" y="126428"/>
                  </a:lnTo>
                  <a:lnTo>
                    <a:pt x="2831058" y="127520"/>
                  </a:lnTo>
                  <a:lnTo>
                    <a:pt x="2830601" y="128612"/>
                  </a:lnTo>
                  <a:lnTo>
                    <a:pt x="2830144" y="129692"/>
                  </a:lnTo>
                  <a:lnTo>
                    <a:pt x="2829687" y="130784"/>
                  </a:lnTo>
                  <a:lnTo>
                    <a:pt x="2829229" y="131876"/>
                  </a:lnTo>
                  <a:lnTo>
                    <a:pt x="2828759" y="132969"/>
                  </a:lnTo>
                  <a:lnTo>
                    <a:pt x="2828302" y="134048"/>
                  </a:lnTo>
                  <a:lnTo>
                    <a:pt x="2827820" y="135140"/>
                  </a:lnTo>
                  <a:lnTo>
                    <a:pt x="2827350" y="136232"/>
                  </a:lnTo>
                  <a:lnTo>
                    <a:pt x="2826867" y="137312"/>
                  </a:lnTo>
                  <a:lnTo>
                    <a:pt x="2826385" y="138404"/>
                  </a:lnTo>
                  <a:lnTo>
                    <a:pt x="2825902" y="139496"/>
                  </a:lnTo>
                  <a:lnTo>
                    <a:pt x="2825407" y="140576"/>
                  </a:lnTo>
                  <a:lnTo>
                    <a:pt x="2824924" y="141668"/>
                  </a:lnTo>
                  <a:lnTo>
                    <a:pt x="2824416" y="142748"/>
                  </a:lnTo>
                  <a:lnTo>
                    <a:pt x="2823921" y="143840"/>
                  </a:lnTo>
                  <a:lnTo>
                    <a:pt x="2823413" y="144919"/>
                  </a:lnTo>
                  <a:lnTo>
                    <a:pt x="2822905" y="146011"/>
                  </a:lnTo>
                  <a:lnTo>
                    <a:pt x="2822397" y="147091"/>
                  </a:lnTo>
                  <a:lnTo>
                    <a:pt x="2821889" y="148183"/>
                  </a:lnTo>
                  <a:lnTo>
                    <a:pt x="2821368" y="149263"/>
                  </a:lnTo>
                  <a:lnTo>
                    <a:pt x="2820847" y="150342"/>
                  </a:lnTo>
                  <a:lnTo>
                    <a:pt x="2820314" y="151434"/>
                  </a:lnTo>
                  <a:lnTo>
                    <a:pt x="2819793" y="152514"/>
                  </a:lnTo>
                  <a:lnTo>
                    <a:pt x="2819260" y="153593"/>
                  </a:lnTo>
                  <a:lnTo>
                    <a:pt x="2818714" y="154686"/>
                  </a:lnTo>
                  <a:lnTo>
                    <a:pt x="2818180" y="155765"/>
                  </a:lnTo>
                  <a:lnTo>
                    <a:pt x="2817634" y="156845"/>
                  </a:lnTo>
                  <a:lnTo>
                    <a:pt x="2817088" y="157924"/>
                  </a:lnTo>
                  <a:lnTo>
                    <a:pt x="2816542" y="159016"/>
                  </a:lnTo>
                  <a:lnTo>
                    <a:pt x="2815983" y="160096"/>
                  </a:lnTo>
                  <a:lnTo>
                    <a:pt x="2815424" y="161175"/>
                  </a:lnTo>
                  <a:lnTo>
                    <a:pt x="2814866" y="162255"/>
                  </a:lnTo>
                  <a:lnTo>
                    <a:pt x="2814307" y="163334"/>
                  </a:lnTo>
                  <a:lnTo>
                    <a:pt x="2813735" y="164414"/>
                  </a:lnTo>
                  <a:lnTo>
                    <a:pt x="2813164" y="165493"/>
                  </a:lnTo>
                  <a:lnTo>
                    <a:pt x="2812592" y="166573"/>
                  </a:lnTo>
                  <a:lnTo>
                    <a:pt x="2812008" y="167652"/>
                  </a:lnTo>
                  <a:lnTo>
                    <a:pt x="2811424" y="168732"/>
                  </a:lnTo>
                  <a:lnTo>
                    <a:pt x="2810840" y="169811"/>
                  </a:lnTo>
                  <a:lnTo>
                    <a:pt x="2810256" y="170891"/>
                  </a:lnTo>
                  <a:lnTo>
                    <a:pt x="2809659" y="171970"/>
                  </a:lnTo>
                  <a:lnTo>
                    <a:pt x="2809062" y="173050"/>
                  </a:lnTo>
                  <a:lnTo>
                    <a:pt x="2808465" y="174129"/>
                  </a:lnTo>
                  <a:lnTo>
                    <a:pt x="2807868" y="175209"/>
                  </a:lnTo>
                  <a:lnTo>
                    <a:pt x="2807258" y="176276"/>
                  </a:lnTo>
                  <a:lnTo>
                    <a:pt x="2806649" y="177355"/>
                  </a:lnTo>
                  <a:lnTo>
                    <a:pt x="2806039" y="178435"/>
                  </a:lnTo>
                  <a:lnTo>
                    <a:pt x="2805417" y="179514"/>
                  </a:lnTo>
                  <a:lnTo>
                    <a:pt x="2804795" y="180581"/>
                  </a:lnTo>
                  <a:lnTo>
                    <a:pt x="2804172" y="181660"/>
                  </a:lnTo>
                  <a:lnTo>
                    <a:pt x="2803550" y="182740"/>
                  </a:lnTo>
                  <a:lnTo>
                    <a:pt x="2802915" y="183807"/>
                  </a:lnTo>
                  <a:lnTo>
                    <a:pt x="2802293" y="184886"/>
                  </a:lnTo>
                  <a:lnTo>
                    <a:pt x="2801645" y="185953"/>
                  </a:lnTo>
                  <a:lnTo>
                    <a:pt x="2801010" y="187032"/>
                  </a:lnTo>
                  <a:lnTo>
                    <a:pt x="2800362" y="188099"/>
                  </a:lnTo>
                  <a:lnTo>
                    <a:pt x="2799715" y="189179"/>
                  </a:lnTo>
                  <a:lnTo>
                    <a:pt x="2799067" y="190246"/>
                  </a:lnTo>
                  <a:lnTo>
                    <a:pt x="2798419" y="191325"/>
                  </a:lnTo>
                  <a:lnTo>
                    <a:pt x="2797759" y="192392"/>
                  </a:lnTo>
                  <a:lnTo>
                    <a:pt x="2797098" y="193459"/>
                  </a:lnTo>
                  <a:lnTo>
                    <a:pt x="2796438" y="194538"/>
                  </a:lnTo>
                  <a:lnTo>
                    <a:pt x="2795765" y="195605"/>
                  </a:lnTo>
                  <a:lnTo>
                    <a:pt x="2795092" y="196672"/>
                  </a:lnTo>
                  <a:lnTo>
                    <a:pt x="2794419" y="197739"/>
                  </a:lnTo>
                  <a:lnTo>
                    <a:pt x="2793746" y="198818"/>
                  </a:lnTo>
                  <a:lnTo>
                    <a:pt x="2793060" y="199885"/>
                  </a:lnTo>
                  <a:lnTo>
                    <a:pt x="2792374" y="200952"/>
                  </a:lnTo>
                  <a:lnTo>
                    <a:pt x="2791688" y="202018"/>
                  </a:lnTo>
                  <a:lnTo>
                    <a:pt x="2791002" y="203085"/>
                  </a:lnTo>
                  <a:lnTo>
                    <a:pt x="2790304" y="204152"/>
                  </a:lnTo>
                  <a:lnTo>
                    <a:pt x="2789605" y="205219"/>
                  </a:lnTo>
                  <a:lnTo>
                    <a:pt x="2788907" y="206286"/>
                  </a:lnTo>
                  <a:lnTo>
                    <a:pt x="2788196" y="207352"/>
                  </a:lnTo>
                  <a:lnTo>
                    <a:pt x="2787497" y="208419"/>
                  </a:lnTo>
                  <a:lnTo>
                    <a:pt x="2786786" y="209486"/>
                  </a:lnTo>
                  <a:lnTo>
                    <a:pt x="2786062" y="210553"/>
                  </a:lnTo>
                  <a:lnTo>
                    <a:pt x="2785351" y="211620"/>
                  </a:lnTo>
                  <a:lnTo>
                    <a:pt x="2784627" y="212674"/>
                  </a:lnTo>
                  <a:lnTo>
                    <a:pt x="2783903" y="213741"/>
                  </a:lnTo>
                  <a:lnTo>
                    <a:pt x="2783179" y="214807"/>
                  </a:lnTo>
                  <a:lnTo>
                    <a:pt x="2782443" y="215874"/>
                  </a:lnTo>
                  <a:lnTo>
                    <a:pt x="2781706" y="216928"/>
                  </a:lnTo>
                  <a:lnTo>
                    <a:pt x="2780969" y="217995"/>
                  </a:lnTo>
                  <a:lnTo>
                    <a:pt x="2780233" y="219062"/>
                  </a:lnTo>
                  <a:lnTo>
                    <a:pt x="2779483" y="220116"/>
                  </a:lnTo>
                  <a:lnTo>
                    <a:pt x="2778734" y="221183"/>
                  </a:lnTo>
                  <a:lnTo>
                    <a:pt x="2777985" y="222237"/>
                  </a:lnTo>
                  <a:lnTo>
                    <a:pt x="2777236" y="223304"/>
                  </a:lnTo>
                  <a:lnTo>
                    <a:pt x="2776474" y="224358"/>
                  </a:lnTo>
                  <a:lnTo>
                    <a:pt x="2775712" y="225412"/>
                  </a:lnTo>
                  <a:lnTo>
                    <a:pt x="2774950" y="226479"/>
                  </a:lnTo>
                  <a:lnTo>
                    <a:pt x="2774188" y="227533"/>
                  </a:lnTo>
                  <a:lnTo>
                    <a:pt x="2773413" y="228587"/>
                  </a:lnTo>
                  <a:lnTo>
                    <a:pt x="2772638" y="229654"/>
                  </a:lnTo>
                  <a:lnTo>
                    <a:pt x="2771863" y="230708"/>
                  </a:lnTo>
                  <a:lnTo>
                    <a:pt x="2771076" y="231762"/>
                  </a:lnTo>
                  <a:lnTo>
                    <a:pt x="2770301" y="232816"/>
                  </a:lnTo>
                  <a:lnTo>
                    <a:pt x="2769514" y="233870"/>
                  </a:lnTo>
                  <a:lnTo>
                    <a:pt x="2768727" y="234924"/>
                  </a:lnTo>
                  <a:lnTo>
                    <a:pt x="2767926" y="235978"/>
                  </a:lnTo>
                  <a:lnTo>
                    <a:pt x="2767126" y="237032"/>
                  </a:lnTo>
                  <a:lnTo>
                    <a:pt x="2766326" y="238086"/>
                  </a:lnTo>
                  <a:lnTo>
                    <a:pt x="2765526" y="239141"/>
                  </a:lnTo>
                  <a:lnTo>
                    <a:pt x="2764726" y="240195"/>
                  </a:lnTo>
                  <a:lnTo>
                    <a:pt x="2763913" y="241249"/>
                  </a:lnTo>
                  <a:lnTo>
                    <a:pt x="2763100" y="242303"/>
                  </a:lnTo>
                  <a:lnTo>
                    <a:pt x="2762288" y="243357"/>
                  </a:lnTo>
                  <a:lnTo>
                    <a:pt x="2761462" y="244398"/>
                  </a:lnTo>
                  <a:lnTo>
                    <a:pt x="2760649" y="245452"/>
                  </a:lnTo>
                  <a:lnTo>
                    <a:pt x="2759824" y="246507"/>
                  </a:lnTo>
                  <a:lnTo>
                    <a:pt x="2758986" y="247561"/>
                  </a:lnTo>
                  <a:lnTo>
                    <a:pt x="2758160" y="248602"/>
                  </a:lnTo>
                  <a:lnTo>
                    <a:pt x="2757322" y="249656"/>
                  </a:lnTo>
                  <a:lnTo>
                    <a:pt x="2756484" y="250698"/>
                  </a:lnTo>
                  <a:lnTo>
                    <a:pt x="2755646" y="251752"/>
                  </a:lnTo>
                  <a:lnTo>
                    <a:pt x="2754795" y="252793"/>
                  </a:lnTo>
                  <a:lnTo>
                    <a:pt x="2753956" y="253847"/>
                  </a:lnTo>
                  <a:lnTo>
                    <a:pt x="2753106" y="254889"/>
                  </a:lnTo>
                  <a:lnTo>
                    <a:pt x="2752242" y="255930"/>
                  </a:lnTo>
                  <a:lnTo>
                    <a:pt x="2751391" y="256984"/>
                  </a:lnTo>
                  <a:lnTo>
                    <a:pt x="2750527" y="258025"/>
                  </a:lnTo>
                  <a:lnTo>
                    <a:pt x="2749664" y="259067"/>
                  </a:lnTo>
                  <a:lnTo>
                    <a:pt x="2748800" y="260108"/>
                  </a:lnTo>
                  <a:lnTo>
                    <a:pt x="2747937" y="261150"/>
                  </a:lnTo>
                  <a:lnTo>
                    <a:pt x="2747060" y="262191"/>
                  </a:lnTo>
                  <a:lnTo>
                    <a:pt x="2746184" y="263232"/>
                  </a:lnTo>
                  <a:lnTo>
                    <a:pt x="2745308" y="264274"/>
                  </a:lnTo>
                  <a:lnTo>
                    <a:pt x="2744419" y="265315"/>
                  </a:lnTo>
                  <a:lnTo>
                    <a:pt x="2743530" y="266357"/>
                  </a:lnTo>
                  <a:lnTo>
                    <a:pt x="2742653" y="267398"/>
                  </a:lnTo>
                  <a:lnTo>
                    <a:pt x="2741752" y="268439"/>
                  </a:lnTo>
                  <a:lnTo>
                    <a:pt x="2740863" y="269481"/>
                  </a:lnTo>
                  <a:lnTo>
                    <a:pt x="2739961" y="270522"/>
                  </a:lnTo>
                  <a:lnTo>
                    <a:pt x="2739059" y="271551"/>
                  </a:lnTo>
                  <a:lnTo>
                    <a:pt x="2738158" y="272592"/>
                  </a:lnTo>
                  <a:lnTo>
                    <a:pt x="2737256" y="273634"/>
                  </a:lnTo>
                  <a:lnTo>
                    <a:pt x="2736342" y="274662"/>
                  </a:lnTo>
                  <a:lnTo>
                    <a:pt x="2735427" y="275704"/>
                  </a:lnTo>
                  <a:lnTo>
                    <a:pt x="2734513" y="276733"/>
                  </a:lnTo>
                  <a:lnTo>
                    <a:pt x="2733598" y="277774"/>
                  </a:lnTo>
                  <a:lnTo>
                    <a:pt x="2732671" y="278803"/>
                  </a:lnTo>
                  <a:lnTo>
                    <a:pt x="2731744" y="279844"/>
                  </a:lnTo>
                  <a:lnTo>
                    <a:pt x="2730817" y="280873"/>
                  </a:lnTo>
                  <a:lnTo>
                    <a:pt x="2729890" y="281901"/>
                  </a:lnTo>
                  <a:lnTo>
                    <a:pt x="2728950" y="282943"/>
                  </a:lnTo>
                  <a:lnTo>
                    <a:pt x="2728010" y="283972"/>
                  </a:lnTo>
                  <a:lnTo>
                    <a:pt x="2727071" y="285000"/>
                  </a:lnTo>
                  <a:lnTo>
                    <a:pt x="2726131" y="286029"/>
                  </a:lnTo>
                  <a:lnTo>
                    <a:pt x="2725178" y="287058"/>
                  </a:lnTo>
                  <a:lnTo>
                    <a:pt x="2724238" y="288086"/>
                  </a:lnTo>
                  <a:lnTo>
                    <a:pt x="2723286" y="289115"/>
                  </a:lnTo>
                  <a:lnTo>
                    <a:pt x="2722321" y="290144"/>
                  </a:lnTo>
                  <a:lnTo>
                    <a:pt x="2721368" y="291172"/>
                  </a:lnTo>
                  <a:lnTo>
                    <a:pt x="2720403" y="292201"/>
                  </a:lnTo>
                  <a:lnTo>
                    <a:pt x="2719438" y="293230"/>
                  </a:lnTo>
                  <a:lnTo>
                    <a:pt x="2718473" y="294259"/>
                  </a:lnTo>
                  <a:lnTo>
                    <a:pt x="2717495" y="295275"/>
                  </a:lnTo>
                  <a:lnTo>
                    <a:pt x="2716530" y="296303"/>
                  </a:lnTo>
                  <a:lnTo>
                    <a:pt x="2715552" y="297332"/>
                  </a:lnTo>
                  <a:lnTo>
                    <a:pt x="2714574" y="298348"/>
                  </a:lnTo>
                  <a:lnTo>
                    <a:pt x="2713583" y="299377"/>
                  </a:lnTo>
                  <a:lnTo>
                    <a:pt x="2712605" y="300393"/>
                  </a:lnTo>
                  <a:lnTo>
                    <a:pt x="2711615" y="301421"/>
                  </a:lnTo>
                  <a:lnTo>
                    <a:pt x="2710624" y="302437"/>
                  </a:lnTo>
                  <a:lnTo>
                    <a:pt x="2709621" y="303466"/>
                  </a:lnTo>
                  <a:lnTo>
                    <a:pt x="2708630" y="304482"/>
                  </a:lnTo>
                  <a:lnTo>
                    <a:pt x="2707627" y="305498"/>
                  </a:lnTo>
                  <a:lnTo>
                    <a:pt x="2706624" y="306514"/>
                  </a:lnTo>
                  <a:lnTo>
                    <a:pt x="2705620" y="307543"/>
                  </a:lnTo>
                  <a:lnTo>
                    <a:pt x="2704604" y="308559"/>
                  </a:lnTo>
                  <a:lnTo>
                    <a:pt x="2703588" y="309575"/>
                  </a:lnTo>
                  <a:lnTo>
                    <a:pt x="2702585" y="310591"/>
                  </a:lnTo>
                  <a:lnTo>
                    <a:pt x="2701556" y="311607"/>
                  </a:lnTo>
                  <a:lnTo>
                    <a:pt x="2700540" y="312623"/>
                  </a:lnTo>
                  <a:lnTo>
                    <a:pt x="2699512" y="313639"/>
                  </a:lnTo>
                  <a:lnTo>
                    <a:pt x="2698483" y="314642"/>
                  </a:lnTo>
                  <a:lnTo>
                    <a:pt x="2697454" y="315658"/>
                  </a:lnTo>
                  <a:lnTo>
                    <a:pt x="2696425" y="316674"/>
                  </a:lnTo>
                  <a:lnTo>
                    <a:pt x="2695384" y="317690"/>
                  </a:lnTo>
                  <a:lnTo>
                    <a:pt x="2694355" y="318693"/>
                  </a:lnTo>
                  <a:lnTo>
                    <a:pt x="2693301" y="319709"/>
                  </a:lnTo>
                  <a:lnTo>
                    <a:pt x="2692260" y="320713"/>
                  </a:lnTo>
                  <a:lnTo>
                    <a:pt x="2691218" y="321729"/>
                  </a:lnTo>
                  <a:lnTo>
                    <a:pt x="2690164" y="322732"/>
                  </a:lnTo>
                  <a:lnTo>
                    <a:pt x="2689110" y="323748"/>
                  </a:lnTo>
                  <a:lnTo>
                    <a:pt x="2688056" y="324751"/>
                  </a:lnTo>
                  <a:lnTo>
                    <a:pt x="2687002" y="325755"/>
                  </a:lnTo>
                  <a:lnTo>
                    <a:pt x="2685935" y="326771"/>
                  </a:lnTo>
                  <a:lnTo>
                    <a:pt x="2684868" y="327774"/>
                  </a:lnTo>
                  <a:lnTo>
                    <a:pt x="2683802" y="328777"/>
                  </a:lnTo>
                  <a:lnTo>
                    <a:pt x="2682735" y="329780"/>
                  </a:lnTo>
                  <a:lnTo>
                    <a:pt x="2681655" y="330784"/>
                  </a:lnTo>
                  <a:lnTo>
                    <a:pt x="2680576" y="331787"/>
                  </a:lnTo>
                  <a:lnTo>
                    <a:pt x="2679496" y="332790"/>
                  </a:lnTo>
                  <a:lnTo>
                    <a:pt x="2678417" y="333794"/>
                  </a:lnTo>
                  <a:lnTo>
                    <a:pt x="2677337" y="334797"/>
                  </a:lnTo>
                  <a:lnTo>
                    <a:pt x="2676245" y="335788"/>
                  </a:lnTo>
                  <a:lnTo>
                    <a:pt x="2675153" y="336791"/>
                  </a:lnTo>
                  <a:lnTo>
                    <a:pt x="2674061" y="337794"/>
                  </a:lnTo>
                  <a:lnTo>
                    <a:pt x="2672969" y="338797"/>
                  </a:lnTo>
                  <a:lnTo>
                    <a:pt x="2671864" y="339788"/>
                  </a:lnTo>
                  <a:lnTo>
                    <a:pt x="2670759" y="340791"/>
                  </a:lnTo>
                  <a:lnTo>
                    <a:pt x="2669654" y="341782"/>
                  </a:lnTo>
                  <a:lnTo>
                    <a:pt x="2668549" y="342785"/>
                  </a:lnTo>
                  <a:lnTo>
                    <a:pt x="2667444" y="343776"/>
                  </a:lnTo>
                  <a:lnTo>
                    <a:pt x="2666326" y="344766"/>
                  </a:lnTo>
                  <a:lnTo>
                    <a:pt x="2665209" y="345757"/>
                  </a:lnTo>
                  <a:lnTo>
                    <a:pt x="2664091" y="346760"/>
                  </a:lnTo>
                  <a:lnTo>
                    <a:pt x="2662974" y="347751"/>
                  </a:lnTo>
                  <a:lnTo>
                    <a:pt x="2661843" y="348742"/>
                  </a:lnTo>
                  <a:lnTo>
                    <a:pt x="2660726" y="349732"/>
                  </a:lnTo>
                  <a:lnTo>
                    <a:pt x="2659595" y="350723"/>
                  </a:lnTo>
                  <a:lnTo>
                    <a:pt x="2658452" y="351713"/>
                  </a:lnTo>
                  <a:lnTo>
                    <a:pt x="2657322" y="352704"/>
                  </a:lnTo>
                  <a:lnTo>
                    <a:pt x="2656179" y="353695"/>
                  </a:lnTo>
                  <a:lnTo>
                    <a:pt x="2655049" y="354672"/>
                  </a:lnTo>
                  <a:lnTo>
                    <a:pt x="2653893" y="355663"/>
                  </a:lnTo>
                  <a:lnTo>
                    <a:pt x="2652750" y="356654"/>
                  </a:lnTo>
                  <a:lnTo>
                    <a:pt x="2651607" y="357632"/>
                  </a:lnTo>
                  <a:lnTo>
                    <a:pt x="2650451" y="358622"/>
                  </a:lnTo>
                  <a:lnTo>
                    <a:pt x="2649296" y="359600"/>
                  </a:lnTo>
                  <a:lnTo>
                    <a:pt x="2648140" y="360591"/>
                  </a:lnTo>
                  <a:lnTo>
                    <a:pt x="2646984" y="361569"/>
                  </a:lnTo>
                  <a:lnTo>
                    <a:pt x="2645816" y="362546"/>
                  </a:lnTo>
                  <a:lnTo>
                    <a:pt x="2644648" y="363537"/>
                  </a:lnTo>
                  <a:lnTo>
                    <a:pt x="2643479" y="364515"/>
                  </a:lnTo>
                  <a:lnTo>
                    <a:pt x="2642311" y="365493"/>
                  </a:lnTo>
                  <a:lnTo>
                    <a:pt x="2641130" y="366471"/>
                  </a:lnTo>
                  <a:lnTo>
                    <a:pt x="2639961" y="367449"/>
                  </a:lnTo>
                  <a:lnTo>
                    <a:pt x="2638780" y="368427"/>
                  </a:lnTo>
                  <a:lnTo>
                    <a:pt x="2637599" y="369404"/>
                  </a:lnTo>
                  <a:lnTo>
                    <a:pt x="2636418" y="370382"/>
                  </a:lnTo>
                  <a:lnTo>
                    <a:pt x="2635224" y="371360"/>
                  </a:lnTo>
                  <a:lnTo>
                    <a:pt x="2634030" y="372325"/>
                  </a:lnTo>
                  <a:lnTo>
                    <a:pt x="2632837" y="373303"/>
                  </a:lnTo>
                  <a:lnTo>
                    <a:pt x="2631643" y="374281"/>
                  </a:lnTo>
                  <a:lnTo>
                    <a:pt x="2630449" y="375246"/>
                  </a:lnTo>
                  <a:lnTo>
                    <a:pt x="2629242" y="376224"/>
                  </a:lnTo>
                  <a:lnTo>
                    <a:pt x="2628049" y="377190"/>
                  </a:lnTo>
                  <a:lnTo>
                    <a:pt x="2626842" y="378167"/>
                  </a:lnTo>
                  <a:lnTo>
                    <a:pt x="2625623" y="379133"/>
                  </a:lnTo>
                  <a:lnTo>
                    <a:pt x="2624416" y="380098"/>
                  </a:lnTo>
                  <a:lnTo>
                    <a:pt x="2623197" y="381076"/>
                  </a:lnTo>
                  <a:lnTo>
                    <a:pt x="2621991" y="382041"/>
                  </a:lnTo>
                  <a:lnTo>
                    <a:pt x="2620759" y="383006"/>
                  </a:lnTo>
                  <a:lnTo>
                    <a:pt x="2619540" y="383971"/>
                  </a:lnTo>
                  <a:lnTo>
                    <a:pt x="2618320" y="384937"/>
                  </a:lnTo>
                  <a:lnTo>
                    <a:pt x="2617089" y="385902"/>
                  </a:lnTo>
                  <a:lnTo>
                    <a:pt x="2615857" y="386867"/>
                  </a:lnTo>
                  <a:lnTo>
                    <a:pt x="2614625" y="387819"/>
                  </a:lnTo>
                  <a:lnTo>
                    <a:pt x="2613393" y="388785"/>
                  </a:lnTo>
                  <a:lnTo>
                    <a:pt x="2612148" y="389750"/>
                  </a:lnTo>
                  <a:lnTo>
                    <a:pt x="2610916" y="390702"/>
                  </a:lnTo>
                  <a:lnTo>
                    <a:pt x="2609672" y="391668"/>
                  </a:lnTo>
                  <a:lnTo>
                    <a:pt x="2608427" y="392620"/>
                  </a:lnTo>
                  <a:lnTo>
                    <a:pt x="2607170" y="393585"/>
                  </a:lnTo>
                  <a:lnTo>
                    <a:pt x="2605925" y="394538"/>
                  </a:lnTo>
                  <a:lnTo>
                    <a:pt x="2604668" y="395490"/>
                  </a:lnTo>
                  <a:lnTo>
                    <a:pt x="2603411" y="396455"/>
                  </a:lnTo>
                  <a:lnTo>
                    <a:pt x="2602153" y="397408"/>
                  </a:lnTo>
                  <a:lnTo>
                    <a:pt x="2600896" y="398360"/>
                  </a:lnTo>
                  <a:lnTo>
                    <a:pt x="2599626" y="399313"/>
                  </a:lnTo>
                  <a:lnTo>
                    <a:pt x="2598369" y="400265"/>
                  </a:lnTo>
                  <a:lnTo>
                    <a:pt x="2597099" y="401218"/>
                  </a:lnTo>
                  <a:lnTo>
                    <a:pt x="2595816" y="402170"/>
                  </a:lnTo>
                  <a:lnTo>
                    <a:pt x="2594546" y="403123"/>
                  </a:lnTo>
                  <a:lnTo>
                    <a:pt x="2593276" y="404063"/>
                  </a:lnTo>
                  <a:lnTo>
                    <a:pt x="2591993" y="405015"/>
                  </a:lnTo>
                  <a:lnTo>
                    <a:pt x="2590711" y="405968"/>
                  </a:lnTo>
                  <a:lnTo>
                    <a:pt x="2589428" y="406908"/>
                  </a:lnTo>
                  <a:lnTo>
                    <a:pt x="2588133" y="407860"/>
                  </a:lnTo>
                  <a:lnTo>
                    <a:pt x="2586850" y="408800"/>
                  </a:lnTo>
                  <a:lnTo>
                    <a:pt x="2585554" y="409740"/>
                  </a:lnTo>
                  <a:lnTo>
                    <a:pt x="2584259" y="410692"/>
                  </a:lnTo>
                  <a:lnTo>
                    <a:pt x="2582964" y="411632"/>
                  </a:lnTo>
                  <a:lnTo>
                    <a:pt x="2581668" y="412572"/>
                  </a:lnTo>
                  <a:lnTo>
                    <a:pt x="2580360" y="413512"/>
                  </a:lnTo>
                  <a:lnTo>
                    <a:pt x="2579052" y="414451"/>
                  </a:lnTo>
                  <a:lnTo>
                    <a:pt x="2577744" y="415391"/>
                  </a:lnTo>
                  <a:lnTo>
                    <a:pt x="2576436" y="416331"/>
                  </a:lnTo>
                  <a:lnTo>
                    <a:pt x="2575128" y="417271"/>
                  </a:lnTo>
                  <a:lnTo>
                    <a:pt x="2573807" y="418211"/>
                  </a:lnTo>
                  <a:lnTo>
                    <a:pt x="2572499" y="419138"/>
                  </a:lnTo>
                  <a:lnTo>
                    <a:pt x="2571178" y="420077"/>
                  </a:lnTo>
                  <a:lnTo>
                    <a:pt x="2569845" y="421017"/>
                  </a:lnTo>
                  <a:lnTo>
                    <a:pt x="2568524" y="421944"/>
                  </a:lnTo>
                  <a:lnTo>
                    <a:pt x="2567203" y="422884"/>
                  </a:lnTo>
                  <a:lnTo>
                    <a:pt x="2565869" y="423811"/>
                  </a:lnTo>
                  <a:lnTo>
                    <a:pt x="2564536" y="424738"/>
                  </a:lnTo>
                  <a:lnTo>
                    <a:pt x="2563202" y="425665"/>
                  </a:lnTo>
                  <a:lnTo>
                    <a:pt x="2561869" y="426605"/>
                  </a:lnTo>
                  <a:lnTo>
                    <a:pt x="2560523" y="427532"/>
                  </a:lnTo>
                  <a:lnTo>
                    <a:pt x="2559177" y="428459"/>
                  </a:lnTo>
                  <a:lnTo>
                    <a:pt x="2557830" y="429387"/>
                  </a:lnTo>
                  <a:lnTo>
                    <a:pt x="2556484" y="430314"/>
                  </a:lnTo>
                  <a:lnTo>
                    <a:pt x="2555138" y="431228"/>
                  </a:lnTo>
                  <a:lnTo>
                    <a:pt x="2553792" y="432155"/>
                  </a:lnTo>
                  <a:lnTo>
                    <a:pt x="2552433" y="433082"/>
                  </a:lnTo>
                  <a:lnTo>
                    <a:pt x="2551074" y="433997"/>
                  </a:lnTo>
                  <a:lnTo>
                    <a:pt x="2549715" y="434924"/>
                  </a:lnTo>
                  <a:lnTo>
                    <a:pt x="2548356" y="435838"/>
                  </a:lnTo>
                  <a:lnTo>
                    <a:pt x="2546985" y="436765"/>
                  </a:lnTo>
                  <a:lnTo>
                    <a:pt x="2545626" y="437680"/>
                  </a:lnTo>
                  <a:lnTo>
                    <a:pt x="2544254" y="438607"/>
                  </a:lnTo>
                  <a:lnTo>
                    <a:pt x="2542882" y="439521"/>
                  </a:lnTo>
                  <a:lnTo>
                    <a:pt x="2541511" y="440436"/>
                  </a:lnTo>
                  <a:lnTo>
                    <a:pt x="2540139" y="441350"/>
                  </a:lnTo>
                  <a:lnTo>
                    <a:pt x="2538755" y="442264"/>
                  </a:lnTo>
                  <a:lnTo>
                    <a:pt x="2537371" y="443179"/>
                  </a:lnTo>
                  <a:lnTo>
                    <a:pt x="2535986" y="444093"/>
                  </a:lnTo>
                  <a:lnTo>
                    <a:pt x="2534602" y="444995"/>
                  </a:lnTo>
                  <a:lnTo>
                    <a:pt x="2533218" y="445909"/>
                  </a:lnTo>
                  <a:lnTo>
                    <a:pt x="2531821" y="446824"/>
                  </a:lnTo>
                  <a:lnTo>
                    <a:pt x="2530436" y="447725"/>
                  </a:lnTo>
                  <a:lnTo>
                    <a:pt x="2529039" y="448640"/>
                  </a:lnTo>
                  <a:lnTo>
                    <a:pt x="2527642" y="449541"/>
                  </a:lnTo>
                  <a:lnTo>
                    <a:pt x="2526245" y="450456"/>
                  </a:lnTo>
                  <a:lnTo>
                    <a:pt x="2524836" y="451358"/>
                  </a:lnTo>
                  <a:lnTo>
                    <a:pt x="2523426" y="452259"/>
                  </a:lnTo>
                  <a:lnTo>
                    <a:pt x="2522029" y="453161"/>
                  </a:lnTo>
                  <a:lnTo>
                    <a:pt x="2520619" y="454063"/>
                  </a:lnTo>
                  <a:lnTo>
                    <a:pt x="2519210" y="454964"/>
                  </a:lnTo>
                  <a:lnTo>
                    <a:pt x="2517787" y="455866"/>
                  </a:lnTo>
                  <a:lnTo>
                    <a:pt x="2516378" y="456768"/>
                  </a:lnTo>
                  <a:lnTo>
                    <a:pt x="2514955" y="457669"/>
                  </a:lnTo>
                  <a:lnTo>
                    <a:pt x="2513533" y="458571"/>
                  </a:lnTo>
                  <a:lnTo>
                    <a:pt x="2512110" y="459460"/>
                  </a:lnTo>
                  <a:lnTo>
                    <a:pt x="2510688" y="460362"/>
                  </a:lnTo>
                  <a:lnTo>
                    <a:pt x="2509253" y="461251"/>
                  </a:lnTo>
                  <a:lnTo>
                    <a:pt x="2507830" y="462153"/>
                  </a:lnTo>
                  <a:lnTo>
                    <a:pt x="2506395" y="463042"/>
                  </a:lnTo>
                  <a:lnTo>
                    <a:pt x="2504960" y="463931"/>
                  </a:lnTo>
                  <a:lnTo>
                    <a:pt x="2503525" y="464820"/>
                  </a:lnTo>
                  <a:lnTo>
                    <a:pt x="2502077" y="465709"/>
                  </a:lnTo>
                  <a:lnTo>
                    <a:pt x="2500642" y="466598"/>
                  </a:lnTo>
                  <a:lnTo>
                    <a:pt x="2499194" y="467487"/>
                  </a:lnTo>
                  <a:lnTo>
                    <a:pt x="2497747" y="468376"/>
                  </a:lnTo>
                  <a:lnTo>
                    <a:pt x="2496299" y="469265"/>
                  </a:lnTo>
                  <a:lnTo>
                    <a:pt x="2494851" y="470154"/>
                  </a:lnTo>
                  <a:lnTo>
                    <a:pt x="2493391" y="471043"/>
                  </a:lnTo>
                  <a:lnTo>
                    <a:pt x="2491943" y="471919"/>
                  </a:lnTo>
                  <a:lnTo>
                    <a:pt x="2490482" y="472808"/>
                  </a:lnTo>
                  <a:lnTo>
                    <a:pt x="2489022" y="473684"/>
                  </a:lnTo>
                  <a:lnTo>
                    <a:pt x="2487561" y="474560"/>
                  </a:lnTo>
                  <a:lnTo>
                    <a:pt x="2486088" y="475449"/>
                  </a:lnTo>
                  <a:lnTo>
                    <a:pt x="2484628" y="476326"/>
                  </a:lnTo>
                  <a:lnTo>
                    <a:pt x="2483154" y="477202"/>
                  </a:lnTo>
                  <a:lnTo>
                    <a:pt x="2481681" y="478078"/>
                  </a:lnTo>
                  <a:lnTo>
                    <a:pt x="2480208" y="478955"/>
                  </a:lnTo>
                  <a:lnTo>
                    <a:pt x="2478735" y="479831"/>
                  </a:lnTo>
                  <a:lnTo>
                    <a:pt x="2477262" y="480707"/>
                  </a:lnTo>
                  <a:lnTo>
                    <a:pt x="2475776" y="481571"/>
                  </a:lnTo>
                  <a:lnTo>
                    <a:pt x="2474290" y="482447"/>
                  </a:lnTo>
                  <a:lnTo>
                    <a:pt x="2472804" y="483323"/>
                  </a:lnTo>
                  <a:lnTo>
                    <a:pt x="2471318" y="484187"/>
                  </a:lnTo>
                  <a:lnTo>
                    <a:pt x="2469832" y="485063"/>
                  </a:lnTo>
                  <a:lnTo>
                    <a:pt x="2468346" y="485927"/>
                  </a:lnTo>
                  <a:lnTo>
                    <a:pt x="2466848" y="486791"/>
                  </a:lnTo>
                  <a:lnTo>
                    <a:pt x="2465349" y="487654"/>
                  </a:lnTo>
                  <a:lnTo>
                    <a:pt x="2463850" y="488518"/>
                  </a:lnTo>
                  <a:lnTo>
                    <a:pt x="2462352" y="489381"/>
                  </a:lnTo>
                  <a:lnTo>
                    <a:pt x="2460853" y="490245"/>
                  </a:lnTo>
                  <a:lnTo>
                    <a:pt x="2459342" y="491109"/>
                  </a:lnTo>
                  <a:lnTo>
                    <a:pt x="2457843" y="491972"/>
                  </a:lnTo>
                  <a:lnTo>
                    <a:pt x="2456332" y="492836"/>
                  </a:lnTo>
                  <a:lnTo>
                    <a:pt x="2454821" y="493687"/>
                  </a:lnTo>
                  <a:lnTo>
                    <a:pt x="2453309" y="494550"/>
                  </a:lnTo>
                  <a:lnTo>
                    <a:pt x="2451798" y="495401"/>
                  </a:lnTo>
                  <a:lnTo>
                    <a:pt x="2450274" y="496265"/>
                  </a:lnTo>
                  <a:lnTo>
                    <a:pt x="2448750" y="497116"/>
                  </a:lnTo>
                  <a:lnTo>
                    <a:pt x="2447239" y="497967"/>
                  </a:lnTo>
                  <a:lnTo>
                    <a:pt x="2445715" y="498830"/>
                  </a:lnTo>
                  <a:lnTo>
                    <a:pt x="2444178" y="499681"/>
                  </a:lnTo>
                  <a:lnTo>
                    <a:pt x="2442654" y="500532"/>
                  </a:lnTo>
                  <a:lnTo>
                    <a:pt x="2441130" y="501370"/>
                  </a:lnTo>
                  <a:lnTo>
                    <a:pt x="2439593" y="502221"/>
                  </a:lnTo>
                  <a:lnTo>
                    <a:pt x="2438057" y="503072"/>
                  </a:lnTo>
                  <a:lnTo>
                    <a:pt x="2436520" y="503923"/>
                  </a:lnTo>
                  <a:lnTo>
                    <a:pt x="2434983" y="504761"/>
                  </a:lnTo>
                  <a:lnTo>
                    <a:pt x="2433434" y="505612"/>
                  </a:lnTo>
                  <a:lnTo>
                    <a:pt x="2431897" y="506450"/>
                  </a:lnTo>
                  <a:lnTo>
                    <a:pt x="2430348" y="507288"/>
                  </a:lnTo>
                  <a:lnTo>
                    <a:pt x="2428798" y="508139"/>
                  </a:lnTo>
                  <a:lnTo>
                    <a:pt x="2427249" y="508977"/>
                  </a:lnTo>
                  <a:lnTo>
                    <a:pt x="2425700" y="509816"/>
                  </a:lnTo>
                  <a:lnTo>
                    <a:pt x="2424150" y="510654"/>
                  </a:lnTo>
                  <a:lnTo>
                    <a:pt x="2422588" y="511492"/>
                  </a:lnTo>
                  <a:lnTo>
                    <a:pt x="2421039" y="512330"/>
                  </a:lnTo>
                  <a:lnTo>
                    <a:pt x="2419477" y="513156"/>
                  </a:lnTo>
                  <a:lnTo>
                    <a:pt x="2417914" y="513994"/>
                  </a:lnTo>
                  <a:lnTo>
                    <a:pt x="2416352" y="514832"/>
                  </a:lnTo>
                  <a:lnTo>
                    <a:pt x="2414790" y="515658"/>
                  </a:lnTo>
                  <a:lnTo>
                    <a:pt x="2413215" y="516496"/>
                  </a:lnTo>
                  <a:lnTo>
                    <a:pt x="2411641" y="517321"/>
                  </a:lnTo>
                  <a:lnTo>
                    <a:pt x="2410079" y="518147"/>
                  </a:lnTo>
                  <a:lnTo>
                    <a:pt x="2408504" y="518972"/>
                  </a:lnTo>
                  <a:lnTo>
                    <a:pt x="2406929" y="519798"/>
                  </a:lnTo>
                  <a:lnTo>
                    <a:pt x="2405341" y="520623"/>
                  </a:lnTo>
                  <a:lnTo>
                    <a:pt x="2403767" y="521449"/>
                  </a:lnTo>
                  <a:lnTo>
                    <a:pt x="2395829" y="525551"/>
                  </a:lnTo>
                  <a:lnTo>
                    <a:pt x="2394242" y="526376"/>
                  </a:lnTo>
                  <a:lnTo>
                    <a:pt x="2392641" y="527189"/>
                  </a:lnTo>
                  <a:lnTo>
                    <a:pt x="2391054" y="528002"/>
                  </a:lnTo>
                  <a:lnTo>
                    <a:pt x="2389454" y="528828"/>
                  </a:lnTo>
                  <a:lnTo>
                    <a:pt x="2387854" y="529640"/>
                  </a:lnTo>
                  <a:lnTo>
                    <a:pt x="2386253" y="530453"/>
                  </a:lnTo>
                  <a:lnTo>
                    <a:pt x="2384640" y="531253"/>
                  </a:lnTo>
                  <a:lnTo>
                    <a:pt x="2383040" y="532066"/>
                  </a:lnTo>
                  <a:lnTo>
                    <a:pt x="2381427" y="532879"/>
                  </a:lnTo>
                  <a:lnTo>
                    <a:pt x="2379814" y="533679"/>
                  </a:lnTo>
                  <a:lnTo>
                    <a:pt x="2378202" y="534492"/>
                  </a:lnTo>
                  <a:lnTo>
                    <a:pt x="2376589" y="535292"/>
                  </a:lnTo>
                  <a:lnTo>
                    <a:pt x="2374976" y="536105"/>
                  </a:lnTo>
                  <a:lnTo>
                    <a:pt x="2373350" y="536905"/>
                  </a:lnTo>
                  <a:lnTo>
                    <a:pt x="2371737" y="537705"/>
                  </a:lnTo>
                  <a:lnTo>
                    <a:pt x="2370112" y="538505"/>
                  </a:lnTo>
                  <a:lnTo>
                    <a:pt x="2368486" y="539305"/>
                  </a:lnTo>
                  <a:lnTo>
                    <a:pt x="2366860" y="540105"/>
                  </a:lnTo>
                  <a:lnTo>
                    <a:pt x="2365235" y="540905"/>
                  </a:lnTo>
                  <a:lnTo>
                    <a:pt x="2363609" y="541705"/>
                  </a:lnTo>
                  <a:lnTo>
                    <a:pt x="2361971" y="542493"/>
                  </a:lnTo>
                  <a:lnTo>
                    <a:pt x="2360345" y="543293"/>
                  </a:lnTo>
                  <a:lnTo>
                    <a:pt x="2358707" y="544080"/>
                  </a:lnTo>
                  <a:lnTo>
                    <a:pt x="2357069" y="544868"/>
                  </a:lnTo>
                  <a:lnTo>
                    <a:pt x="2355430" y="545668"/>
                  </a:lnTo>
                  <a:lnTo>
                    <a:pt x="2353779" y="546455"/>
                  </a:lnTo>
                  <a:lnTo>
                    <a:pt x="2352141" y="547243"/>
                  </a:lnTo>
                  <a:lnTo>
                    <a:pt x="2350490" y="548030"/>
                  </a:lnTo>
                  <a:lnTo>
                    <a:pt x="2348852" y="548817"/>
                  </a:lnTo>
                  <a:lnTo>
                    <a:pt x="2347201" y="549605"/>
                  </a:lnTo>
                  <a:lnTo>
                    <a:pt x="2345550" y="550379"/>
                  </a:lnTo>
                  <a:lnTo>
                    <a:pt x="2343899" y="551167"/>
                  </a:lnTo>
                  <a:lnTo>
                    <a:pt x="2342235" y="551954"/>
                  </a:lnTo>
                  <a:lnTo>
                    <a:pt x="2340584" y="552729"/>
                  </a:lnTo>
                  <a:lnTo>
                    <a:pt x="2338920" y="553504"/>
                  </a:lnTo>
                  <a:lnTo>
                    <a:pt x="2337269" y="554291"/>
                  </a:lnTo>
                  <a:lnTo>
                    <a:pt x="2335606" y="555066"/>
                  </a:lnTo>
                  <a:lnTo>
                    <a:pt x="2333942" y="555840"/>
                  </a:lnTo>
                  <a:lnTo>
                    <a:pt x="2332266" y="556615"/>
                  </a:lnTo>
                  <a:lnTo>
                    <a:pt x="2330602" y="557390"/>
                  </a:lnTo>
                  <a:lnTo>
                    <a:pt x="2328938" y="558152"/>
                  </a:lnTo>
                  <a:lnTo>
                    <a:pt x="2327262" y="558927"/>
                  </a:lnTo>
                  <a:lnTo>
                    <a:pt x="2325585" y="559701"/>
                  </a:lnTo>
                  <a:lnTo>
                    <a:pt x="2323909" y="560463"/>
                  </a:lnTo>
                  <a:lnTo>
                    <a:pt x="2322233" y="561238"/>
                  </a:lnTo>
                  <a:lnTo>
                    <a:pt x="2320556" y="562000"/>
                  </a:lnTo>
                  <a:lnTo>
                    <a:pt x="2318880" y="562762"/>
                  </a:lnTo>
                  <a:lnTo>
                    <a:pt x="2317191" y="563524"/>
                  </a:lnTo>
                  <a:lnTo>
                    <a:pt x="2315514" y="564286"/>
                  </a:lnTo>
                  <a:lnTo>
                    <a:pt x="2313825" y="565048"/>
                  </a:lnTo>
                  <a:lnTo>
                    <a:pt x="2312136" y="565810"/>
                  </a:lnTo>
                  <a:lnTo>
                    <a:pt x="2310447" y="566572"/>
                  </a:lnTo>
                  <a:lnTo>
                    <a:pt x="2308758" y="567334"/>
                  </a:lnTo>
                  <a:lnTo>
                    <a:pt x="2307056" y="568083"/>
                  </a:lnTo>
                  <a:lnTo>
                    <a:pt x="2305367" y="568845"/>
                  </a:lnTo>
                  <a:lnTo>
                    <a:pt x="2303665" y="569595"/>
                  </a:lnTo>
                  <a:lnTo>
                    <a:pt x="2301963" y="570344"/>
                  </a:lnTo>
                  <a:lnTo>
                    <a:pt x="2300274" y="571106"/>
                  </a:lnTo>
                  <a:lnTo>
                    <a:pt x="2298573" y="571855"/>
                  </a:lnTo>
                  <a:lnTo>
                    <a:pt x="2296858" y="572604"/>
                  </a:lnTo>
                  <a:lnTo>
                    <a:pt x="2295156" y="573354"/>
                  </a:lnTo>
                  <a:lnTo>
                    <a:pt x="2293454" y="574090"/>
                  </a:lnTo>
                  <a:lnTo>
                    <a:pt x="2291740" y="574840"/>
                  </a:lnTo>
                  <a:lnTo>
                    <a:pt x="2290025" y="575589"/>
                  </a:lnTo>
                  <a:lnTo>
                    <a:pt x="2288311" y="576326"/>
                  </a:lnTo>
                  <a:lnTo>
                    <a:pt x="2286596" y="577075"/>
                  </a:lnTo>
                  <a:lnTo>
                    <a:pt x="2284882" y="577811"/>
                  </a:lnTo>
                  <a:lnTo>
                    <a:pt x="2283167" y="578548"/>
                  </a:lnTo>
                  <a:lnTo>
                    <a:pt x="2281440" y="579285"/>
                  </a:lnTo>
                  <a:lnTo>
                    <a:pt x="2279726" y="580021"/>
                  </a:lnTo>
                  <a:lnTo>
                    <a:pt x="2277999" y="580758"/>
                  </a:lnTo>
                  <a:lnTo>
                    <a:pt x="2276271" y="581494"/>
                  </a:lnTo>
                  <a:lnTo>
                    <a:pt x="2274544" y="582231"/>
                  </a:lnTo>
                  <a:lnTo>
                    <a:pt x="2272817" y="582955"/>
                  </a:lnTo>
                  <a:lnTo>
                    <a:pt x="2271090" y="583692"/>
                  </a:lnTo>
                  <a:lnTo>
                    <a:pt x="2269363" y="584415"/>
                  </a:lnTo>
                  <a:lnTo>
                    <a:pt x="2267623" y="585152"/>
                  </a:lnTo>
                  <a:lnTo>
                    <a:pt x="2265883" y="585876"/>
                  </a:lnTo>
                  <a:lnTo>
                    <a:pt x="2264156" y="586600"/>
                  </a:lnTo>
                  <a:lnTo>
                    <a:pt x="2262416" y="587324"/>
                  </a:lnTo>
                  <a:lnTo>
                    <a:pt x="2260676" y="588048"/>
                  </a:lnTo>
                  <a:lnTo>
                    <a:pt x="2258923" y="588772"/>
                  </a:lnTo>
                  <a:lnTo>
                    <a:pt x="2257183" y="589495"/>
                  </a:lnTo>
                  <a:lnTo>
                    <a:pt x="2255443" y="590207"/>
                  </a:lnTo>
                  <a:lnTo>
                    <a:pt x="2253691" y="590931"/>
                  </a:lnTo>
                  <a:lnTo>
                    <a:pt x="2251938" y="591642"/>
                  </a:lnTo>
                  <a:lnTo>
                    <a:pt x="2250198" y="592366"/>
                  </a:lnTo>
                  <a:lnTo>
                    <a:pt x="2248446" y="593077"/>
                  </a:lnTo>
                  <a:lnTo>
                    <a:pt x="2246680" y="593788"/>
                  </a:lnTo>
                  <a:lnTo>
                    <a:pt x="2244928" y="594499"/>
                  </a:lnTo>
                  <a:lnTo>
                    <a:pt x="2243175" y="595210"/>
                  </a:lnTo>
                  <a:lnTo>
                    <a:pt x="2241410" y="595922"/>
                  </a:lnTo>
                  <a:lnTo>
                    <a:pt x="2239657" y="596620"/>
                  </a:lnTo>
                  <a:lnTo>
                    <a:pt x="2237892" y="597331"/>
                  </a:lnTo>
                  <a:lnTo>
                    <a:pt x="2236127" y="598043"/>
                  </a:lnTo>
                  <a:lnTo>
                    <a:pt x="2234361" y="598741"/>
                  </a:lnTo>
                  <a:lnTo>
                    <a:pt x="2232596" y="599440"/>
                  </a:lnTo>
                  <a:lnTo>
                    <a:pt x="2230831" y="600138"/>
                  </a:lnTo>
                  <a:lnTo>
                    <a:pt x="2229053" y="600849"/>
                  </a:lnTo>
                  <a:lnTo>
                    <a:pt x="2227287" y="601548"/>
                  </a:lnTo>
                  <a:lnTo>
                    <a:pt x="2225509" y="602246"/>
                  </a:lnTo>
                  <a:lnTo>
                    <a:pt x="2223731" y="602932"/>
                  </a:lnTo>
                  <a:lnTo>
                    <a:pt x="2221953" y="603631"/>
                  </a:lnTo>
                  <a:lnTo>
                    <a:pt x="2220175" y="604329"/>
                  </a:lnTo>
                  <a:lnTo>
                    <a:pt x="2218397" y="605015"/>
                  </a:lnTo>
                  <a:lnTo>
                    <a:pt x="2216619" y="605713"/>
                  </a:lnTo>
                  <a:lnTo>
                    <a:pt x="2214841" y="606399"/>
                  </a:lnTo>
                  <a:lnTo>
                    <a:pt x="2213051" y="607085"/>
                  </a:lnTo>
                  <a:lnTo>
                    <a:pt x="2211260" y="607771"/>
                  </a:lnTo>
                  <a:lnTo>
                    <a:pt x="2209482" y="608457"/>
                  </a:lnTo>
                  <a:lnTo>
                    <a:pt x="2207691" y="609142"/>
                  </a:lnTo>
                  <a:lnTo>
                    <a:pt x="2205901" y="609828"/>
                  </a:lnTo>
                  <a:lnTo>
                    <a:pt x="2204110" y="610501"/>
                  </a:lnTo>
                  <a:lnTo>
                    <a:pt x="2202307" y="611187"/>
                  </a:lnTo>
                  <a:lnTo>
                    <a:pt x="2200516" y="611860"/>
                  </a:lnTo>
                  <a:lnTo>
                    <a:pt x="2198712" y="612546"/>
                  </a:lnTo>
                  <a:lnTo>
                    <a:pt x="2196922" y="613219"/>
                  </a:lnTo>
                  <a:lnTo>
                    <a:pt x="2195118" y="613892"/>
                  </a:lnTo>
                  <a:lnTo>
                    <a:pt x="2193315" y="614565"/>
                  </a:lnTo>
                  <a:lnTo>
                    <a:pt x="2191512" y="615238"/>
                  </a:lnTo>
                  <a:lnTo>
                    <a:pt x="2189708" y="615911"/>
                  </a:lnTo>
                  <a:lnTo>
                    <a:pt x="2187905" y="616585"/>
                  </a:lnTo>
                  <a:lnTo>
                    <a:pt x="2186089" y="617245"/>
                  </a:lnTo>
                  <a:lnTo>
                    <a:pt x="2184285" y="617918"/>
                  </a:lnTo>
                  <a:lnTo>
                    <a:pt x="2182469" y="618578"/>
                  </a:lnTo>
                  <a:lnTo>
                    <a:pt x="2180653" y="619239"/>
                  </a:lnTo>
                  <a:lnTo>
                    <a:pt x="2178850" y="619899"/>
                  </a:lnTo>
                  <a:lnTo>
                    <a:pt x="2177034" y="620572"/>
                  </a:lnTo>
                  <a:lnTo>
                    <a:pt x="2175217" y="621220"/>
                  </a:lnTo>
                  <a:lnTo>
                    <a:pt x="2173389" y="621880"/>
                  </a:lnTo>
                  <a:lnTo>
                    <a:pt x="2171573" y="622541"/>
                  </a:lnTo>
                  <a:lnTo>
                    <a:pt x="2169756" y="623201"/>
                  </a:lnTo>
                  <a:lnTo>
                    <a:pt x="2167928" y="623849"/>
                  </a:lnTo>
                  <a:lnTo>
                    <a:pt x="2166099" y="624509"/>
                  </a:lnTo>
                  <a:lnTo>
                    <a:pt x="2164283" y="625157"/>
                  </a:lnTo>
                  <a:lnTo>
                    <a:pt x="2162454" y="625805"/>
                  </a:lnTo>
                  <a:lnTo>
                    <a:pt x="2160625" y="626452"/>
                  </a:lnTo>
                  <a:lnTo>
                    <a:pt x="2158796" y="627100"/>
                  </a:lnTo>
                  <a:lnTo>
                    <a:pt x="2156955" y="627748"/>
                  </a:lnTo>
                  <a:lnTo>
                    <a:pt x="2155126" y="628396"/>
                  </a:lnTo>
                  <a:lnTo>
                    <a:pt x="2153297" y="629043"/>
                  </a:lnTo>
                  <a:lnTo>
                    <a:pt x="2151456" y="629678"/>
                  </a:lnTo>
                  <a:lnTo>
                    <a:pt x="2149614" y="630313"/>
                  </a:lnTo>
                  <a:lnTo>
                    <a:pt x="2147773" y="630961"/>
                  </a:lnTo>
                  <a:lnTo>
                    <a:pt x="2145944" y="631596"/>
                  </a:lnTo>
                  <a:lnTo>
                    <a:pt x="2144090" y="632231"/>
                  </a:lnTo>
                  <a:lnTo>
                    <a:pt x="2142248" y="632866"/>
                  </a:lnTo>
                  <a:lnTo>
                    <a:pt x="2140407" y="633501"/>
                  </a:lnTo>
                  <a:lnTo>
                    <a:pt x="2138565" y="634136"/>
                  </a:lnTo>
                  <a:lnTo>
                    <a:pt x="2136711" y="634758"/>
                  </a:lnTo>
                  <a:lnTo>
                    <a:pt x="2134870" y="635393"/>
                  </a:lnTo>
                  <a:lnTo>
                    <a:pt x="2133015" y="636016"/>
                  </a:lnTo>
                  <a:lnTo>
                    <a:pt x="2131161" y="636651"/>
                  </a:lnTo>
                  <a:lnTo>
                    <a:pt x="2129307" y="637273"/>
                  </a:lnTo>
                  <a:lnTo>
                    <a:pt x="2127453" y="637895"/>
                  </a:lnTo>
                  <a:lnTo>
                    <a:pt x="2125599" y="638517"/>
                  </a:lnTo>
                  <a:lnTo>
                    <a:pt x="2123744" y="639140"/>
                  </a:lnTo>
                  <a:lnTo>
                    <a:pt x="2121877" y="639762"/>
                  </a:lnTo>
                  <a:lnTo>
                    <a:pt x="2120023" y="640372"/>
                  </a:lnTo>
                  <a:lnTo>
                    <a:pt x="2118156" y="640994"/>
                  </a:lnTo>
                  <a:lnTo>
                    <a:pt x="2116302" y="641604"/>
                  </a:lnTo>
                  <a:lnTo>
                    <a:pt x="2114435" y="642226"/>
                  </a:lnTo>
                  <a:lnTo>
                    <a:pt x="2112568" y="642835"/>
                  </a:lnTo>
                  <a:lnTo>
                    <a:pt x="2110701" y="643445"/>
                  </a:lnTo>
                  <a:lnTo>
                    <a:pt x="2108835" y="644055"/>
                  </a:lnTo>
                  <a:lnTo>
                    <a:pt x="2106968" y="644664"/>
                  </a:lnTo>
                  <a:lnTo>
                    <a:pt x="2105088" y="645261"/>
                  </a:lnTo>
                  <a:lnTo>
                    <a:pt x="2103221" y="645871"/>
                  </a:lnTo>
                  <a:lnTo>
                    <a:pt x="2101342" y="646480"/>
                  </a:lnTo>
                  <a:lnTo>
                    <a:pt x="2099475" y="647077"/>
                  </a:lnTo>
                  <a:lnTo>
                    <a:pt x="2097595" y="647674"/>
                  </a:lnTo>
                  <a:lnTo>
                    <a:pt x="2095715" y="648284"/>
                  </a:lnTo>
                  <a:lnTo>
                    <a:pt x="2093836" y="648881"/>
                  </a:lnTo>
                  <a:lnTo>
                    <a:pt x="2091956" y="649478"/>
                  </a:lnTo>
                  <a:lnTo>
                    <a:pt x="2090077" y="650062"/>
                  </a:lnTo>
                  <a:lnTo>
                    <a:pt x="2088184" y="650659"/>
                  </a:lnTo>
                  <a:lnTo>
                    <a:pt x="2086305" y="651256"/>
                  </a:lnTo>
                  <a:lnTo>
                    <a:pt x="2084425" y="651840"/>
                  </a:lnTo>
                  <a:lnTo>
                    <a:pt x="2082533" y="652424"/>
                  </a:lnTo>
                  <a:lnTo>
                    <a:pt x="2080640" y="653021"/>
                  </a:lnTo>
                  <a:lnTo>
                    <a:pt x="2078761" y="653605"/>
                  </a:lnTo>
                  <a:lnTo>
                    <a:pt x="2076869" y="654189"/>
                  </a:lnTo>
                  <a:lnTo>
                    <a:pt x="2074976" y="654773"/>
                  </a:lnTo>
                  <a:lnTo>
                    <a:pt x="2073084" y="655358"/>
                  </a:lnTo>
                  <a:lnTo>
                    <a:pt x="2071179" y="655929"/>
                  </a:lnTo>
                  <a:lnTo>
                    <a:pt x="2069287" y="656513"/>
                  </a:lnTo>
                  <a:lnTo>
                    <a:pt x="2067394" y="657085"/>
                  </a:lnTo>
                  <a:lnTo>
                    <a:pt x="2065489" y="657669"/>
                  </a:lnTo>
                  <a:lnTo>
                    <a:pt x="2063597" y="658241"/>
                  </a:lnTo>
                  <a:lnTo>
                    <a:pt x="2061692" y="658812"/>
                  </a:lnTo>
                  <a:lnTo>
                    <a:pt x="2059787" y="659384"/>
                  </a:lnTo>
                  <a:lnTo>
                    <a:pt x="2057882" y="659955"/>
                  </a:lnTo>
                  <a:lnTo>
                    <a:pt x="2055977" y="660514"/>
                  </a:lnTo>
                  <a:lnTo>
                    <a:pt x="2054072" y="661085"/>
                  </a:lnTo>
                  <a:lnTo>
                    <a:pt x="2052167" y="661644"/>
                  </a:lnTo>
                  <a:lnTo>
                    <a:pt x="2050262" y="662216"/>
                  </a:lnTo>
                  <a:lnTo>
                    <a:pt x="2048344" y="662774"/>
                  </a:lnTo>
                  <a:lnTo>
                    <a:pt x="2046439" y="663333"/>
                  </a:lnTo>
                  <a:lnTo>
                    <a:pt x="2044522" y="663892"/>
                  </a:lnTo>
                  <a:lnTo>
                    <a:pt x="2042617" y="664451"/>
                  </a:lnTo>
                  <a:lnTo>
                    <a:pt x="2040699" y="665010"/>
                  </a:lnTo>
                  <a:lnTo>
                    <a:pt x="2038781" y="665568"/>
                  </a:lnTo>
                  <a:lnTo>
                    <a:pt x="2036864" y="666115"/>
                  </a:lnTo>
                  <a:lnTo>
                    <a:pt x="2034946" y="666661"/>
                  </a:lnTo>
                  <a:lnTo>
                    <a:pt x="2033028" y="667219"/>
                  </a:lnTo>
                  <a:lnTo>
                    <a:pt x="2031111" y="667766"/>
                  </a:lnTo>
                  <a:lnTo>
                    <a:pt x="2029180" y="668312"/>
                  </a:lnTo>
                  <a:lnTo>
                    <a:pt x="2027262" y="668858"/>
                  </a:lnTo>
                  <a:lnTo>
                    <a:pt x="2025332" y="669404"/>
                  </a:lnTo>
                  <a:lnTo>
                    <a:pt x="2023414" y="669937"/>
                  </a:lnTo>
                  <a:lnTo>
                    <a:pt x="2021484" y="670483"/>
                  </a:lnTo>
                  <a:lnTo>
                    <a:pt x="2019553" y="671017"/>
                  </a:lnTo>
                  <a:lnTo>
                    <a:pt x="2017636" y="671563"/>
                  </a:lnTo>
                  <a:lnTo>
                    <a:pt x="2015705" y="672096"/>
                  </a:lnTo>
                  <a:lnTo>
                    <a:pt x="2013762" y="672630"/>
                  </a:lnTo>
                  <a:lnTo>
                    <a:pt x="2011832" y="673163"/>
                  </a:lnTo>
                  <a:lnTo>
                    <a:pt x="2009902" y="673696"/>
                  </a:lnTo>
                  <a:lnTo>
                    <a:pt x="2007971" y="674230"/>
                  </a:lnTo>
                  <a:lnTo>
                    <a:pt x="2006028" y="674751"/>
                  </a:lnTo>
                  <a:lnTo>
                    <a:pt x="2004098" y="675284"/>
                  </a:lnTo>
                  <a:lnTo>
                    <a:pt x="2002155" y="675805"/>
                  </a:lnTo>
                  <a:lnTo>
                    <a:pt x="2000224" y="676325"/>
                  </a:lnTo>
                  <a:lnTo>
                    <a:pt x="1998281" y="676846"/>
                  </a:lnTo>
                  <a:lnTo>
                    <a:pt x="1996338" y="677367"/>
                  </a:lnTo>
                  <a:lnTo>
                    <a:pt x="1994395" y="677887"/>
                  </a:lnTo>
                  <a:lnTo>
                    <a:pt x="1992452" y="678408"/>
                  </a:lnTo>
                  <a:lnTo>
                    <a:pt x="1990509" y="678916"/>
                  </a:lnTo>
                  <a:lnTo>
                    <a:pt x="1988565" y="679437"/>
                  </a:lnTo>
                  <a:lnTo>
                    <a:pt x="1986610" y="679945"/>
                  </a:lnTo>
                  <a:lnTo>
                    <a:pt x="1984667" y="680466"/>
                  </a:lnTo>
                  <a:lnTo>
                    <a:pt x="1982711" y="680974"/>
                  </a:lnTo>
                  <a:lnTo>
                    <a:pt x="1980768" y="681482"/>
                  </a:lnTo>
                  <a:lnTo>
                    <a:pt x="1978812" y="681990"/>
                  </a:lnTo>
                  <a:lnTo>
                    <a:pt x="1976856" y="682485"/>
                  </a:lnTo>
                  <a:lnTo>
                    <a:pt x="1974913" y="682993"/>
                  </a:lnTo>
                  <a:lnTo>
                    <a:pt x="1972957" y="683488"/>
                  </a:lnTo>
                  <a:lnTo>
                    <a:pt x="1971001" y="683996"/>
                  </a:lnTo>
                  <a:lnTo>
                    <a:pt x="1969046" y="684491"/>
                  </a:lnTo>
                  <a:lnTo>
                    <a:pt x="1967090" y="684987"/>
                  </a:lnTo>
                  <a:lnTo>
                    <a:pt x="1965121" y="685482"/>
                  </a:lnTo>
                  <a:lnTo>
                    <a:pt x="1963165" y="685977"/>
                  </a:lnTo>
                  <a:lnTo>
                    <a:pt x="1961210" y="686473"/>
                  </a:lnTo>
                  <a:lnTo>
                    <a:pt x="1959241" y="686955"/>
                  </a:lnTo>
                  <a:lnTo>
                    <a:pt x="1957285" y="687451"/>
                  </a:lnTo>
                  <a:lnTo>
                    <a:pt x="1955317" y="687933"/>
                  </a:lnTo>
                  <a:lnTo>
                    <a:pt x="1953348" y="688416"/>
                  </a:lnTo>
                  <a:lnTo>
                    <a:pt x="1951380" y="688898"/>
                  </a:lnTo>
                  <a:lnTo>
                    <a:pt x="1949411" y="689381"/>
                  </a:lnTo>
                  <a:lnTo>
                    <a:pt x="1947456" y="689864"/>
                  </a:lnTo>
                  <a:lnTo>
                    <a:pt x="1945474" y="690346"/>
                  </a:lnTo>
                  <a:lnTo>
                    <a:pt x="1943506" y="690816"/>
                  </a:lnTo>
                  <a:lnTo>
                    <a:pt x="1941537" y="691299"/>
                  </a:lnTo>
                  <a:lnTo>
                    <a:pt x="1939569" y="691769"/>
                  </a:lnTo>
                  <a:lnTo>
                    <a:pt x="1937588" y="692238"/>
                  </a:lnTo>
                  <a:lnTo>
                    <a:pt x="1935619" y="692721"/>
                  </a:lnTo>
                  <a:lnTo>
                    <a:pt x="1933651" y="693178"/>
                  </a:lnTo>
                  <a:lnTo>
                    <a:pt x="1931670" y="693648"/>
                  </a:lnTo>
                  <a:lnTo>
                    <a:pt x="1929688" y="694118"/>
                  </a:lnTo>
                  <a:lnTo>
                    <a:pt x="1927720" y="694588"/>
                  </a:lnTo>
                  <a:lnTo>
                    <a:pt x="1925739" y="695045"/>
                  </a:lnTo>
                  <a:lnTo>
                    <a:pt x="1923757" y="695502"/>
                  </a:lnTo>
                  <a:lnTo>
                    <a:pt x="1921776" y="695960"/>
                  </a:lnTo>
                  <a:lnTo>
                    <a:pt x="1919795" y="696417"/>
                  </a:lnTo>
                  <a:lnTo>
                    <a:pt x="1917814" y="696874"/>
                  </a:lnTo>
                  <a:lnTo>
                    <a:pt x="1915820" y="697331"/>
                  </a:lnTo>
                  <a:lnTo>
                    <a:pt x="1913839" y="697788"/>
                  </a:lnTo>
                  <a:lnTo>
                    <a:pt x="1911858" y="698233"/>
                  </a:lnTo>
                  <a:lnTo>
                    <a:pt x="1909864" y="698690"/>
                  </a:lnTo>
                  <a:lnTo>
                    <a:pt x="1907882" y="699135"/>
                  </a:lnTo>
                  <a:lnTo>
                    <a:pt x="1905889" y="699579"/>
                  </a:lnTo>
                  <a:lnTo>
                    <a:pt x="1903907" y="700024"/>
                  </a:lnTo>
                  <a:lnTo>
                    <a:pt x="1901913" y="700468"/>
                  </a:lnTo>
                  <a:lnTo>
                    <a:pt x="1899920" y="700913"/>
                  </a:lnTo>
                  <a:lnTo>
                    <a:pt x="1897926" y="701344"/>
                  </a:lnTo>
                  <a:lnTo>
                    <a:pt x="1895932" y="701789"/>
                  </a:lnTo>
                  <a:lnTo>
                    <a:pt x="1893938" y="702221"/>
                  </a:lnTo>
                  <a:lnTo>
                    <a:pt x="1891944" y="702652"/>
                  </a:lnTo>
                  <a:lnTo>
                    <a:pt x="1889950" y="703084"/>
                  </a:lnTo>
                  <a:lnTo>
                    <a:pt x="1887956" y="703516"/>
                  </a:lnTo>
                  <a:lnTo>
                    <a:pt x="1885950" y="703948"/>
                  </a:lnTo>
                  <a:lnTo>
                    <a:pt x="1883956" y="704380"/>
                  </a:lnTo>
                  <a:lnTo>
                    <a:pt x="1881962" y="704799"/>
                  </a:lnTo>
                  <a:lnTo>
                    <a:pt x="1879955" y="705231"/>
                  </a:lnTo>
                  <a:lnTo>
                    <a:pt x="1877949" y="705650"/>
                  </a:lnTo>
                  <a:lnTo>
                    <a:pt x="1875955" y="706069"/>
                  </a:lnTo>
                  <a:lnTo>
                    <a:pt x="1873948" y="706488"/>
                  </a:lnTo>
                  <a:lnTo>
                    <a:pt x="1871941" y="706907"/>
                  </a:lnTo>
                  <a:lnTo>
                    <a:pt x="1869935" y="707326"/>
                  </a:lnTo>
                  <a:lnTo>
                    <a:pt x="1867941" y="707732"/>
                  </a:lnTo>
                  <a:lnTo>
                    <a:pt x="1865934" y="708152"/>
                  </a:lnTo>
                  <a:lnTo>
                    <a:pt x="1863915" y="708558"/>
                  </a:lnTo>
                  <a:lnTo>
                    <a:pt x="1861908" y="708964"/>
                  </a:lnTo>
                  <a:lnTo>
                    <a:pt x="1859902" y="709371"/>
                  </a:lnTo>
                  <a:lnTo>
                    <a:pt x="1857895" y="709777"/>
                  </a:lnTo>
                  <a:lnTo>
                    <a:pt x="1855889" y="710184"/>
                  </a:lnTo>
                  <a:lnTo>
                    <a:pt x="1853869" y="710590"/>
                  </a:lnTo>
                  <a:lnTo>
                    <a:pt x="1851863" y="710984"/>
                  </a:lnTo>
                  <a:lnTo>
                    <a:pt x="1849843" y="711390"/>
                  </a:lnTo>
                  <a:lnTo>
                    <a:pt x="1847837" y="711784"/>
                  </a:lnTo>
                  <a:lnTo>
                    <a:pt x="1845818" y="712177"/>
                  </a:lnTo>
                  <a:lnTo>
                    <a:pt x="1843798" y="712571"/>
                  </a:lnTo>
                  <a:lnTo>
                    <a:pt x="1841792" y="712965"/>
                  </a:lnTo>
                  <a:lnTo>
                    <a:pt x="1839772" y="713359"/>
                  </a:lnTo>
                  <a:lnTo>
                    <a:pt x="1837753" y="713740"/>
                  </a:lnTo>
                  <a:lnTo>
                    <a:pt x="1835734" y="714133"/>
                  </a:lnTo>
                  <a:lnTo>
                    <a:pt x="1833714" y="714514"/>
                  </a:lnTo>
                  <a:lnTo>
                    <a:pt x="1831695" y="714895"/>
                  </a:lnTo>
                  <a:lnTo>
                    <a:pt x="1829676" y="715276"/>
                  </a:lnTo>
                  <a:lnTo>
                    <a:pt x="1827644" y="715657"/>
                  </a:lnTo>
                  <a:lnTo>
                    <a:pt x="1825625" y="716038"/>
                  </a:lnTo>
                  <a:lnTo>
                    <a:pt x="1823605" y="716407"/>
                  </a:lnTo>
                  <a:lnTo>
                    <a:pt x="1821573" y="716788"/>
                  </a:lnTo>
                  <a:lnTo>
                    <a:pt x="1819554" y="717156"/>
                  </a:lnTo>
                  <a:lnTo>
                    <a:pt x="1817522" y="717524"/>
                  </a:lnTo>
                  <a:lnTo>
                    <a:pt x="1815503" y="717892"/>
                  </a:lnTo>
                  <a:lnTo>
                    <a:pt x="1813471" y="718261"/>
                  </a:lnTo>
                  <a:lnTo>
                    <a:pt x="1811451" y="718629"/>
                  </a:lnTo>
                  <a:lnTo>
                    <a:pt x="1809419" y="718997"/>
                  </a:lnTo>
                  <a:lnTo>
                    <a:pt x="1807387" y="719353"/>
                  </a:lnTo>
                  <a:lnTo>
                    <a:pt x="1805355" y="719721"/>
                  </a:lnTo>
                  <a:lnTo>
                    <a:pt x="1803323" y="720077"/>
                  </a:lnTo>
                  <a:lnTo>
                    <a:pt x="1801291" y="720432"/>
                  </a:lnTo>
                  <a:lnTo>
                    <a:pt x="1799259" y="720788"/>
                  </a:lnTo>
                  <a:lnTo>
                    <a:pt x="1797227" y="721144"/>
                  </a:lnTo>
                  <a:lnTo>
                    <a:pt x="1795195" y="721487"/>
                  </a:lnTo>
                  <a:lnTo>
                    <a:pt x="1793163" y="721842"/>
                  </a:lnTo>
                  <a:lnTo>
                    <a:pt x="1791119" y="722185"/>
                  </a:lnTo>
                  <a:lnTo>
                    <a:pt x="1789087" y="722541"/>
                  </a:lnTo>
                  <a:lnTo>
                    <a:pt x="1787055" y="722884"/>
                  </a:lnTo>
                  <a:lnTo>
                    <a:pt x="1785010" y="723226"/>
                  </a:lnTo>
                  <a:lnTo>
                    <a:pt x="1782978" y="723557"/>
                  </a:lnTo>
                  <a:lnTo>
                    <a:pt x="1780933" y="723900"/>
                  </a:lnTo>
                  <a:lnTo>
                    <a:pt x="1778901" y="724242"/>
                  </a:lnTo>
                  <a:lnTo>
                    <a:pt x="1776857" y="724573"/>
                  </a:lnTo>
                  <a:lnTo>
                    <a:pt x="1774812" y="724903"/>
                  </a:lnTo>
                  <a:lnTo>
                    <a:pt x="1772780" y="725233"/>
                  </a:lnTo>
                  <a:lnTo>
                    <a:pt x="1770735" y="725563"/>
                  </a:lnTo>
                  <a:lnTo>
                    <a:pt x="1768690" y="725893"/>
                  </a:lnTo>
                  <a:lnTo>
                    <a:pt x="1766646" y="726224"/>
                  </a:lnTo>
                  <a:lnTo>
                    <a:pt x="1764601" y="726541"/>
                  </a:lnTo>
                  <a:lnTo>
                    <a:pt x="1762556" y="726871"/>
                  </a:lnTo>
                  <a:lnTo>
                    <a:pt x="1760512" y="727189"/>
                  </a:lnTo>
                  <a:lnTo>
                    <a:pt x="1758467" y="727506"/>
                  </a:lnTo>
                  <a:lnTo>
                    <a:pt x="1756422" y="727824"/>
                  </a:lnTo>
                  <a:lnTo>
                    <a:pt x="1754377" y="728141"/>
                  </a:lnTo>
                  <a:lnTo>
                    <a:pt x="1752320" y="728459"/>
                  </a:lnTo>
                  <a:lnTo>
                    <a:pt x="1750275" y="728764"/>
                  </a:lnTo>
                  <a:lnTo>
                    <a:pt x="1748231" y="729081"/>
                  </a:lnTo>
                  <a:lnTo>
                    <a:pt x="1746173" y="729386"/>
                  </a:lnTo>
                  <a:lnTo>
                    <a:pt x="1744129" y="729691"/>
                  </a:lnTo>
                  <a:lnTo>
                    <a:pt x="1742071" y="729996"/>
                  </a:lnTo>
                  <a:lnTo>
                    <a:pt x="1740027" y="730300"/>
                  </a:lnTo>
                  <a:lnTo>
                    <a:pt x="1737969" y="730592"/>
                  </a:lnTo>
                  <a:lnTo>
                    <a:pt x="1735912" y="730897"/>
                  </a:lnTo>
                  <a:lnTo>
                    <a:pt x="1733867" y="731189"/>
                  </a:lnTo>
                  <a:lnTo>
                    <a:pt x="1731810" y="731494"/>
                  </a:lnTo>
                  <a:lnTo>
                    <a:pt x="1729752" y="731786"/>
                  </a:lnTo>
                  <a:lnTo>
                    <a:pt x="1727695" y="732078"/>
                  </a:lnTo>
                  <a:lnTo>
                    <a:pt x="1725637" y="732358"/>
                  </a:lnTo>
                  <a:lnTo>
                    <a:pt x="1723580" y="732650"/>
                  </a:lnTo>
                  <a:lnTo>
                    <a:pt x="1721535" y="732942"/>
                  </a:lnTo>
                  <a:lnTo>
                    <a:pt x="1719465" y="733221"/>
                  </a:lnTo>
                  <a:lnTo>
                    <a:pt x="1717408" y="733501"/>
                  </a:lnTo>
                  <a:lnTo>
                    <a:pt x="1715350" y="733780"/>
                  </a:lnTo>
                  <a:lnTo>
                    <a:pt x="1713293" y="734060"/>
                  </a:lnTo>
                  <a:lnTo>
                    <a:pt x="1711236" y="734339"/>
                  </a:lnTo>
                  <a:lnTo>
                    <a:pt x="1709178" y="734618"/>
                  </a:lnTo>
                  <a:lnTo>
                    <a:pt x="1707121" y="734885"/>
                  </a:lnTo>
                  <a:lnTo>
                    <a:pt x="1705051" y="735152"/>
                  </a:lnTo>
                  <a:lnTo>
                    <a:pt x="1702993" y="735431"/>
                  </a:lnTo>
                  <a:lnTo>
                    <a:pt x="1700923" y="735698"/>
                  </a:lnTo>
                  <a:lnTo>
                    <a:pt x="1698866" y="735965"/>
                  </a:lnTo>
                  <a:lnTo>
                    <a:pt x="1696796" y="736219"/>
                  </a:lnTo>
                  <a:lnTo>
                    <a:pt x="1694738" y="736485"/>
                  </a:lnTo>
                  <a:lnTo>
                    <a:pt x="1692668" y="736739"/>
                  </a:lnTo>
                  <a:lnTo>
                    <a:pt x="1690611" y="737006"/>
                  </a:lnTo>
                  <a:lnTo>
                    <a:pt x="1688541" y="737260"/>
                  </a:lnTo>
                  <a:lnTo>
                    <a:pt x="1686471" y="737514"/>
                  </a:lnTo>
                  <a:lnTo>
                    <a:pt x="1684413" y="737768"/>
                  </a:lnTo>
                  <a:lnTo>
                    <a:pt x="1682343" y="738009"/>
                  </a:lnTo>
                  <a:lnTo>
                    <a:pt x="1680273" y="738263"/>
                  </a:lnTo>
                  <a:lnTo>
                    <a:pt x="1678203" y="738505"/>
                  </a:lnTo>
                  <a:lnTo>
                    <a:pt x="1676133" y="738759"/>
                  </a:lnTo>
                  <a:lnTo>
                    <a:pt x="1674063" y="739000"/>
                  </a:lnTo>
                  <a:lnTo>
                    <a:pt x="1671993" y="739241"/>
                  </a:lnTo>
                  <a:lnTo>
                    <a:pt x="1669923" y="739470"/>
                  </a:lnTo>
                  <a:lnTo>
                    <a:pt x="1667865" y="739711"/>
                  </a:lnTo>
                  <a:lnTo>
                    <a:pt x="1665782" y="739952"/>
                  </a:lnTo>
                  <a:lnTo>
                    <a:pt x="1663712" y="740181"/>
                  </a:lnTo>
                  <a:lnTo>
                    <a:pt x="1661642" y="740410"/>
                  </a:lnTo>
                  <a:lnTo>
                    <a:pt x="1659572" y="740638"/>
                  </a:lnTo>
                  <a:lnTo>
                    <a:pt x="1657502" y="740867"/>
                  </a:lnTo>
                  <a:lnTo>
                    <a:pt x="1655432" y="741095"/>
                  </a:lnTo>
                  <a:lnTo>
                    <a:pt x="1653349" y="741311"/>
                  </a:lnTo>
                  <a:lnTo>
                    <a:pt x="1651279" y="741540"/>
                  </a:lnTo>
                  <a:lnTo>
                    <a:pt x="1649209" y="741756"/>
                  </a:lnTo>
                  <a:lnTo>
                    <a:pt x="1647126" y="741972"/>
                  </a:lnTo>
                  <a:lnTo>
                    <a:pt x="1645056" y="742188"/>
                  </a:lnTo>
                  <a:lnTo>
                    <a:pt x="1642973" y="742403"/>
                  </a:lnTo>
                  <a:lnTo>
                    <a:pt x="1640903" y="742619"/>
                  </a:lnTo>
                  <a:lnTo>
                    <a:pt x="1638820" y="742823"/>
                  </a:lnTo>
                  <a:lnTo>
                    <a:pt x="1636750" y="743038"/>
                  </a:lnTo>
                  <a:lnTo>
                    <a:pt x="1634667" y="743242"/>
                  </a:lnTo>
                  <a:lnTo>
                    <a:pt x="1632597" y="743445"/>
                  </a:lnTo>
                  <a:lnTo>
                    <a:pt x="1630514" y="743648"/>
                  </a:lnTo>
                  <a:lnTo>
                    <a:pt x="1628432" y="743851"/>
                  </a:lnTo>
                  <a:lnTo>
                    <a:pt x="1626362" y="744042"/>
                  </a:lnTo>
                  <a:lnTo>
                    <a:pt x="1624279" y="744245"/>
                  </a:lnTo>
                  <a:lnTo>
                    <a:pt x="1622196" y="744435"/>
                  </a:lnTo>
                  <a:lnTo>
                    <a:pt x="1620113" y="744626"/>
                  </a:lnTo>
                  <a:lnTo>
                    <a:pt x="1618030" y="744816"/>
                  </a:lnTo>
                  <a:lnTo>
                    <a:pt x="1615960" y="745007"/>
                  </a:lnTo>
                  <a:lnTo>
                    <a:pt x="1613877" y="745197"/>
                  </a:lnTo>
                  <a:lnTo>
                    <a:pt x="1611795" y="745375"/>
                  </a:lnTo>
                  <a:lnTo>
                    <a:pt x="1609712" y="745566"/>
                  </a:lnTo>
                  <a:lnTo>
                    <a:pt x="1607629" y="745744"/>
                  </a:lnTo>
                  <a:lnTo>
                    <a:pt x="1605546" y="745921"/>
                  </a:lnTo>
                  <a:lnTo>
                    <a:pt x="1603463" y="746099"/>
                  </a:lnTo>
                  <a:lnTo>
                    <a:pt x="1601381" y="746277"/>
                  </a:lnTo>
                  <a:lnTo>
                    <a:pt x="1599298" y="746442"/>
                  </a:lnTo>
                  <a:lnTo>
                    <a:pt x="1597215" y="746620"/>
                  </a:lnTo>
                  <a:lnTo>
                    <a:pt x="1595132" y="746785"/>
                  </a:lnTo>
                  <a:lnTo>
                    <a:pt x="1593037" y="746950"/>
                  </a:lnTo>
                  <a:lnTo>
                    <a:pt x="1590954" y="747115"/>
                  </a:lnTo>
                  <a:lnTo>
                    <a:pt x="1588871" y="747280"/>
                  </a:lnTo>
                  <a:lnTo>
                    <a:pt x="1586788" y="747445"/>
                  </a:lnTo>
                  <a:lnTo>
                    <a:pt x="1584706" y="747598"/>
                  </a:lnTo>
                  <a:lnTo>
                    <a:pt x="1582610" y="747750"/>
                  </a:lnTo>
                  <a:lnTo>
                    <a:pt x="1580527" y="747915"/>
                  </a:lnTo>
                  <a:lnTo>
                    <a:pt x="1578444" y="748068"/>
                  </a:lnTo>
                  <a:lnTo>
                    <a:pt x="1576349" y="748220"/>
                  </a:lnTo>
                  <a:lnTo>
                    <a:pt x="1574266" y="748360"/>
                  </a:lnTo>
                  <a:lnTo>
                    <a:pt x="1572183" y="748512"/>
                  </a:lnTo>
                  <a:lnTo>
                    <a:pt x="1570088" y="748652"/>
                  </a:lnTo>
                  <a:lnTo>
                    <a:pt x="1568005" y="748792"/>
                  </a:lnTo>
                  <a:lnTo>
                    <a:pt x="1565910" y="748944"/>
                  </a:lnTo>
                  <a:lnTo>
                    <a:pt x="1563827" y="749071"/>
                  </a:lnTo>
                  <a:lnTo>
                    <a:pt x="1561731" y="749211"/>
                  </a:lnTo>
                  <a:lnTo>
                    <a:pt x="1559648" y="749350"/>
                  </a:lnTo>
                  <a:lnTo>
                    <a:pt x="1557553" y="749477"/>
                  </a:lnTo>
                  <a:lnTo>
                    <a:pt x="1555470" y="749617"/>
                  </a:lnTo>
                  <a:lnTo>
                    <a:pt x="1553375" y="749744"/>
                  </a:lnTo>
                  <a:lnTo>
                    <a:pt x="1551292" y="749871"/>
                  </a:lnTo>
                  <a:lnTo>
                    <a:pt x="1549196" y="749985"/>
                  </a:lnTo>
                  <a:lnTo>
                    <a:pt x="1547101" y="750112"/>
                  </a:lnTo>
                  <a:lnTo>
                    <a:pt x="1545018" y="750239"/>
                  </a:lnTo>
                  <a:lnTo>
                    <a:pt x="1542923" y="750354"/>
                  </a:lnTo>
                  <a:lnTo>
                    <a:pt x="1540827" y="750468"/>
                  </a:lnTo>
                  <a:lnTo>
                    <a:pt x="1538744" y="750582"/>
                  </a:lnTo>
                  <a:lnTo>
                    <a:pt x="1536649" y="750697"/>
                  </a:lnTo>
                  <a:lnTo>
                    <a:pt x="1534553" y="750811"/>
                  </a:lnTo>
                  <a:lnTo>
                    <a:pt x="1532458" y="750912"/>
                  </a:lnTo>
                  <a:lnTo>
                    <a:pt x="1530375" y="751014"/>
                  </a:lnTo>
                  <a:lnTo>
                    <a:pt x="1528279" y="751128"/>
                  </a:lnTo>
                  <a:lnTo>
                    <a:pt x="1526184" y="751230"/>
                  </a:lnTo>
                  <a:lnTo>
                    <a:pt x="1524088" y="751332"/>
                  </a:lnTo>
                  <a:lnTo>
                    <a:pt x="1521993" y="751420"/>
                  </a:lnTo>
                  <a:lnTo>
                    <a:pt x="1519910" y="751522"/>
                  </a:lnTo>
                  <a:lnTo>
                    <a:pt x="1517815" y="751611"/>
                  </a:lnTo>
                  <a:lnTo>
                    <a:pt x="1515719" y="751713"/>
                  </a:lnTo>
                  <a:lnTo>
                    <a:pt x="1513624" y="751801"/>
                  </a:lnTo>
                  <a:lnTo>
                    <a:pt x="1511528" y="751878"/>
                  </a:lnTo>
                  <a:lnTo>
                    <a:pt x="1509433" y="751967"/>
                  </a:lnTo>
                  <a:lnTo>
                    <a:pt x="1507337" y="752055"/>
                  </a:lnTo>
                  <a:lnTo>
                    <a:pt x="1505242" y="752132"/>
                  </a:lnTo>
                  <a:lnTo>
                    <a:pt x="1503146" y="752208"/>
                  </a:lnTo>
                  <a:lnTo>
                    <a:pt x="1501051" y="752297"/>
                  </a:lnTo>
                  <a:lnTo>
                    <a:pt x="1498955" y="752360"/>
                  </a:lnTo>
                  <a:lnTo>
                    <a:pt x="1496860" y="752436"/>
                  </a:lnTo>
                  <a:lnTo>
                    <a:pt x="1494764" y="752513"/>
                  </a:lnTo>
                  <a:lnTo>
                    <a:pt x="1492669" y="752576"/>
                  </a:lnTo>
                  <a:lnTo>
                    <a:pt x="1490573" y="752652"/>
                  </a:lnTo>
                  <a:lnTo>
                    <a:pt x="1488478" y="752716"/>
                  </a:lnTo>
                  <a:lnTo>
                    <a:pt x="1486382" y="752779"/>
                  </a:lnTo>
                  <a:lnTo>
                    <a:pt x="1484287" y="752830"/>
                  </a:lnTo>
                  <a:lnTo>
                    <a:pt x="1482191" y="752894"/>
                  </a:lnTo>
                  <a:lnTo>
                    <a:pt x="1480096" y="752944"/>
                  </a:lnTo>
                  <a:lnTo>
                    <a:pt x="1478000" y="753008"/>
                  </a:lnTo>
                  <a:lnTo>
                    <a:pt x="1475905" y="753059"/>
                  </a:lnTo>
                  <a:lnTo>
                    <a:pt x="1473809" y="753110"/>
                  </a:lnTo>
                  <a:lnTo>
                    <a:pt x="1471714" y="753148"/>
                  </a:lnTo>
                  <a:lnTo>
                    <a:pt x="1469618" y="753198"/>
                  </a:lnTo>
                  <a:lnTo>
                    <a:pt x="1467523" y="753249"/>
                  </a:lnTo>
                  <a:lnTo>
                    <a:pt x="1465427" y="753287"/>
                  </a:lnTo>
                  <a:lnTo>
                    <a:pt x="1463319" y="753325"/>
                  </a:lnTo>
                  <a:lnTo>
                    <a:pt x="1461223" y="753364"/>
                  </a:lnTo>
                  <a:lnTo>
                    <a:pt x="1459128" y="753402"/>
                  </a:lnTo>
                  <a:lnTo>
                    <a:pt x="1457032" y="753427"/>
                  </a:lnTo>
                  <a:lnTo>
                    <a:pt x="1454937" y="753465"/>
                  </a:lnTo>
                  <a:lnTo>
                    <a:pt x="1452841" y="753491"/>
                  </a:lnTo>
                  <a:lnTo>
                    <a:pt x="1450746" y="753516"/>
                  </a:lnTo>
                  <a:lnTo>
                    <a:pt x="1448638" y="753541"/>
                  </a:lnTo>
                  <a:lnTo>
                    <a:pt x="1446542" y="753567"/>
                  </a:lnTo>
                  <a:lnTo>
                    <a:pt x="1444447" y="753579"/>
                  </a:lnTo>
                  <a:lnTo>
                    <a:pt x="1442351" y="753605"/>
                  </a:lnTo>
                  <a:lnTo>
                    <a:pt x="1440256" y="753618"/>
                  </a:lnTo>
                  <a:lnTo>
                    <a:pt x="1438160" y="753630"/>
                  </a:lnTo>
                  <a:lnTo>
                    <a:pt x="1436065" y="753643"/>
                  </a:lnTo>
                  <a:lnTo>
                    <a:pt x="1433957" y="753656"/>
                  </a:lnTo>
                  <a:lnTo>
                    <a:pt x="1431861" y="753668"/>
                  </a:lnTo>
                  <a:lnTo>
                    <a:pt x="1429766" y="753668"/>
                  </a:lnTo>
                  <a:lnTo>
                    <a:pt x="1419275" y="753668"/>
                  </a:lnTo>
                  <a:lnTo>
                    <a:pt x="1417180" y="753656"/>
                  </a:lnTo>
                  <a:lnTo>
                    <a:pt x="1415084" y="753656"/>
                  </a:lnTo>
                  <a:lnTo>
                    <a:pt x="1412989" y="753643"/>
                  </a:lnTo>
                  <a:lnTo>
                    <a:pt x="1410893" y="753643"/>
                  </a:lnTo>
                  <a:lnTo>
                    <a:pt x="1408785" y="753630"/>
                  </a:lnTo>
                  <a:lnTo>
                    <a:pt x="1406690" y="753618"/>
                  </a:lnTo>
                  <a:lnTo>
                    <a:pt x="1404594" y="753605"/>
                  </a:lnTo>
                  <a:lnTo>
                    <a:pt x="1402499" y="753592"/>
                  </a:lnTo>
                  <a:lnTo>
                    <a:pt x="1400403" y="753579"/>
                  </a:lnTo>
                  <a:lnTo>
                    <a:pt x="1398308" y="753567"/>
                  </a:lnTo>
                  <a:lnTo>
                    <a:pt x="1396199" y="753541"/>
                  </a:lnTo>
                  <a:lnTo>
                    <a:pt x="1394104" y="753529"/>
                  </a:lnTo>
                  <a:lnTo>
                    <a:pt x="1392008" y="753503"/>
                  </a:lnTo>
                  <a:lnTo>
                    <a:pt x="1389913" y="753491"/>
                  </a:lnTo>
                  <a:lnTo>
                    <a:pt x="1387817" y="753465"/>
                  </a:lnTo>
                  <a:lnTo>
                    <a:pt x="1385722" y="753440"/>
                  </a:lnTo>
                  <a:lnTo>
                    <a:pt x="1383626" y="753414"/>
                  </a:lnTo>
                  <a:lnTo>
                    <a:pt x="1381531" y="753389"/>
                  </a:lnTo>
                  <a:lnTo>
                    <a:pt x="1379423" y="753364"/>
                  </a:lnTo>
                  <a:lnTo>
                    <a:pt x="1377327" y="753338"/>
                  </a:lnTo>
                  <a:lnTo>
                    <a:pt x="1375232" y="753300"/>
                  </a:lnTo>
                  <a:lnTo>
                    <a:pt x="1373136" y="753275"/>
                  </a:lnTo>
                  <a:lnTo>
                    <a:pt x="1371041" y="753237"/>
                  </a:lnTo>
                  <a:lnTo>
                    <a:pt x="1368945" y="753198"/>
                  </a:lnTo>
                  <a:lnTo>
                    <a:pt x="1366850" y="753173"/>
                  </a:lnTo>
                  <a:lnTo>
                    <a:pt x="1364754" y="753135"/>
                  </a:lnTo>
                  <a:lnTo>
                    <a:pt x="1362659" y="753097"/>
                  </a:lnTo>
                  <a:lnTo>
                    <a:pt x="1360563" y="753059"/>
                  </a:lnTo>
                  <a:lnTo>
                    <a:pt x="1358468" y="753021"/>
                  </a:lnTo>
                  <a:lnTo>
                    <a:pt x="1356372" y="752970"/>
                  </a:lnTo>
                  <a:lnTo>
                    <a:pt x="1354277" y="752932"/>
                  </a:lnTo>
                  <a:lnTo>
                    <a:pt x="1352181" y="752894"/>
                  </a:lnTo>
                  <a:lnTo>
                    <a:pt x="1350086" y="752843"/>
                  </a:lnTo>
                  <a:lnTo>
                    <a:pt x="1347990" y="752792"/>
                  </a:lnTo>
                  <a:lnTo>
                    <a:pt x="1345895" y="752754"/>
                  </a:lnTo>
                  <a:lnTo>
                    <a:pt x="1343799" y="752703"/>
                  </a:lnTo>
                  <a:lnTo>
                    <a:pt x="1341704" y="752652"/>
                  </a:lnTo>
                  <a:lnTo>
                    <a:pt x="1339608" y="752602"/>
                  </a:lnTo>
                  <a:lnTo>
                    <a:pt x="1337513" y="752551"/>
                  </a:lnTo>
                  <a:lnTo>
                    <a:pt x="1335417" y="752487"/>
                  </a:lnTo>
                  <a:lnTo>
                    <a:pt x="1333334" y="752436"/>
                  </a:lnTo>
                  <a:lnTo>
                    <a:pt x="1331239" y="752386"/>
                  </a:lnTo>
                  <a:lnTo>
                    <a:pt x="1329143" y="752322"/>
                  </a:lnTo>
                  <a:lnTo>
                    <a:pt x="1327048" y="752259"/>
                  </a:lnTo>
                  <a:lnTo>
                    <a:pt x="1324952" y="752208"/>
                  </a:lnTo>
                  <a:lnTo>
                    <a:pt x="1322857" y="752144"/>
                  </a:lnTo>
                  <a:lnTo>
                    <a:pt x="1320774" y="752081"/>
                  </a:lnTo>
                  <a:lnTo>
                    <a:pt x="1318679" y="752017"/>
                  </a:lnTo>
                  <a:lnTo>
                    <a:pt x="1316583" y="751954"/>
                  </a:lnTo>
                  <a:lnTo>
                    <a:pt x="1314488" y="751890"/>
                  </a:lnTo>
                  <a:lnTo>
                    <a:pt x="1312405" y="751814"/>
                  </a:lnTo>
                  <a:lnTo>
                    <a:pt x="1310309" y="751751"/>
                  </a:lnTo>
                  <a:lnTo>
                    <a:pt x="1308214" y="751674"/>
                  </a:lnTo>
                  <a:lnTo>
                    <a:pt x="1306131" y="751611"/>
                  </a:lnTo>
                  <a:lnTo>
                    <a:pt x="1304036" y="751535"/>
                  </a:lnTo>
                  <a:lnTo>
                    <a:pt x="1301940" y="751459"/>
                  </a:lnTo>
                  <a:lnTo>
                    <a:pt x="1299857" y="751382"/>
                  </a:lnTo>
                  <a:lnTo>
                    <a:pt x="1297762" y="751319"/>
                  </a:lnTo>
                  <a:lnTo>
                    <a:pt x="1295679" y="751230"/>
                  </a:lnTo>
                  <a:lnTo>
                    <a:pt x="1293583" y="751154"/>
                  </a:lnTo>
                  <a:lnTo>
                    <a:pt x="1291501" y="751078"/>
                  </a:lnTo>
                  <a:lnTo>
                    <a:pt x="1289405" y="751001"/>
                  </a:lnTo>
                  <a:lnTo>
                    <a:pt x="1287310" y="750912"/>
                  </a:lnTo>
                  <a:lnTo>
                    <a:pt x="1285227" y="750836"/>
                  </a:lnTo>
                  <a:lnTo>
                    <a:pt x="1283144" y="750747"/>
                  </a:lnTo>
                  <a:lnTo>
                    <a:pt x="1281049" y="750658"/>
                  </a:lnTo>
                  <a:lnTo>
                    <a:pt x="1278966" y="750570"/>
                  </a:lnTo>
                  <a:lnTo>
                    <a:pt x="1276870" y="750481"/>
                  </a:lnTo>
                  <a:lnTo>
                    <a:pt x="1274787" y="750392"/>
                  </a:lnTo>
                  <a:lnTo>
                    <a:pt x="1272705" y="750303"/>
                  </a:lnTo>
                  <a:lnTo>
                    <a:pt x="1270609" y="750214"/>
                  </a:lnTo>
                  <a:lnTo>
                    <a:pt x="1268526" y="750125"/>
                  </a:lnTo>
                  <a:lnTo>
                    <a:pt x="1266444" y="750023"/>
                  </a:lnTo>
                  <a:lnTo>
                    <a:pt x="1264348" y="749935"/>
                  </a:lnTo>
                  <a:lnTo>
                    <a:pt x="1262265" y="749833"/>
                  </a:lnTo>
                  <a:lnTo>
                    <a:pt x="1260182" y="749744"/>
                  </a:lnTo>
                  <a:lnTo>
                    <a:pt x="1258100" y="749642"/>
                  </a:lnTo>
                  <a:lnTo>
                    <a:pt x="1256017" y="749541"/>
                  </a:lnTo>
                  <a:lnTo>
                    <a:pt x="1253934" y="749439"/>
                  </a:lnTo>
                  <a:lnTo>
                    <a:pt x="1251851" y="749338"/>
                  </a:lnTo>
                  <a:lnTo>
                    <a:pt x="1249756" y="749236"/>
                  </a:lnTo>
                  <a:lnTo>
                    <a:pt x="1247673" y="749122"/>
                  </a:lnTo>
                  <a:lnTo>
                    <a:pt x="1245590" y="749020"/>
                  </a:lnTo>
                  <a:lnTo>
                    <a:pt x="1243507" y="748919"/>
                  </a:lnTo>
                  <a:lnTo>
                    <a:pt x="1241425" y="748804"/>
                  </a:lnTo>
                  <a:lnTo>
                    <a:pt x="1239342" y="748703"/>
                  </a:lnTo>
                  <a:lnTo>
                    <a:pt x="1237272" y="748588"/>
                  </a:lnTo>
                  <a:lnTo>
                    <a:pt x="1235189" y="748474"/>
                  </a:lnTo>
                  <a:lnTo>
                    <a:pt x="1233106" y="748360"/>
                  </a:lnTo>
                  <a:lnTo>
                    <a:pt x="1231023" y="748245"/>
                  </a:lnTo>
                  <a:lnTo>
                    <a:pt x="1228940" y="748131"/>
                  </a:lnTo>
                  <a:lnTo>
                    <a:pt x="1226858" y="748017"/>
                  </a:lnTo>
                  <a:lnTo>
                    <a:pt x="1224788" y="747903"/>
                  </a:lnTo>
                  <a:lnTo>
                    <a:pt x="1222705" y="747776"/>
                  </a:lnTo>
                  <a:lnTo>
                    <a:pt x="1220622" y="747661"/>
                  </a:lnTo>
                  <a:lnTo>
                    <a:pt x="1218552" y="747534"/>
                  </a:lnTo>
                  <a:lnTo>
                    <a:pt x="1216469" y="747420"/>
                  </a:lnTo>
                  <a:lnTo>
                    <a:pt x="1214399" y="747293"/>
                  </a:lnTo>
                  <a:lnTo>
                    <a:pt x="1212316" y="747166"/>
                  </a:lnTo>
                  <a:lnTo>
                    <a:pt x="1210233" y="747039"/>
                  </a:lnTo>
                  <a:lnTo>
                    <a:pt x="1208163" y="746912"/>
                  </a:lnTo>
                  <a:lnTo>
                    <a:pt x="1206093" y="746785"/>
                  </a:lnTo>
                  <a:lnTo>
                    <a:pt x="1204010" y="746658"/>
                  </a:lnTo>
                  <a:lnTo>
                    <a:pt x="1201940" y="746518"/>
                  </a:lnTo>
                  <a:lnTo>
                    <a:pt x="1199857" y="746391"/>
                  </a:lnTo>
                  <a:lnTo>
                    <a:pt x="1197787" y="746264"/>
                  </a:lnTo>
                  <a:lnTo>
                    <a:pt x="1195717" y="746125"/>
                  </a:lnTo>
                  <a:lnTo>
                    <a:pt x="1193647" y="745985"/>
                  </a:lnTo>
                  <a:lnTo>
                    <a:pt x="1191564" y="745858"/>
                  </a:lnTo>
                  <a:lnTo>
                    <a:pt x="1189494" y="745718"/>
                  </a:lnTo>
                  <a:lnTo>
                    <a:pt x="1187424" y="745578"/>
                  </a:lnTo>
                  <a:lnTo>
                    <a:pt x="1185354" y="745439"/>
                  </a:lnTo>
                  <a:lnTo>
                    <a:pt x="1183284" y="745299"/>
                  </a:lnTo>
                  <a:lnTo>
                    <a:pt x="1181214" y="745159"/>
                  </a:lnTo>
                  <a:lnTo>
                    <a:pt x="1179144" y="745007"/>
                  </a:lnTo>
                  <a:lnTo>
                    <a:pt x="1177074" y="744867"/>
                  </a:lnTo>
                  <a:lnTo>
                    <a:pt x="1175004" y="744715"/>
                  </a:lnTo>
                  <a:lnTo>
                    <a:pt x="1172933" y="744575"/>
                  </a:lnTo>
                  <a:lnTo>
                    <a:pt x="1170863" y="744423"/>
                  </a:lnTo>
                  <a:lnTo>
                    <a:pt x="1168793" y="744283"/>
                  </a:lnTo>
                  <a:lnTo>
                    <a:pt x="1166736" y="744131"/>
                  </a:lnTo>
                  <a:lnTo>
                    <a:pt x="1164666" y="743978"/>
                  </a:lnTo>
                  <a:lnTo>
                    <a:pt x="1162596" y="743826"/>
                  </a:lnTo>
                  <a:lnTo>
                    <a:pt x="1160538" y="743673"/>
                  </a:lnTo>
                  <a:lnTo>
                    <a:pt x="1158468" y="743521"/>
                  </a:lnTo>
                  <a:lnTo>
                    <a:pt x="1156398" y="743356"/>
                  </a:lnTo>
                  <a:lnTo>
                    <a:pt x="1154341" y="743204"/>
                  </a:lnTo>
                  <a:lnTo>
                    <a:pt x="1152270" y="743038"/>
                  </a:lnTo>
                  <a:lnTo>
                    <a:pt x="1150213" y="742886"/>
                  </a:lnTo>
                  <a:lnTo>
                    <a:pt x="1148156" y="742721"/>
                  </a:lnTo>
                  <a:lnTo>
                    <a:pt x="1146086" y="742569"/>
                  </a:lnTo>
                  <a:lnTo>
                    <a:pt x="1144028" y="742403"/>
                  </a:lnTo>
                  <a:lnTo>
                    <a:pt x="1141971" y="742238"/>
                  </a:lnTo>
                  <a:lnTo>
                    <a:pt x="1139901" y="742073"/>
                  </a:lnTo>
                  <a:lnTo>
                    <a:pt x="1137843" y="741908"/>
                  </a:lnTo>
                  <a:lnTo>
                    <a:pt x="1135786" y="741743"/>
                  </a:lnTo>
                  <a:lnTo>
                    <a:pt x="1133729" y="741565"/>
                  </a:lnTo>
                  <a:lnTo>
                    <a:pt x="1131671" y="741400"/>
                  </a:lnTo>
                  <a:lnTo>
                    <a:pt x="1129614" y="741235"/>
                  </a:lnTo>
                  <a:lnTo>
                    <a:pt x="1127556" y="741057"/>
                  </a:lnTo>
                  <a:lnTo>
                    <a:pt x="1125499" y="740892"/>
                  </a:lnTo>
                  <a:lnTo>
                    <a:pt x="1123442" y="740714"/>
                  </a:lnTo>
                  <a:lnTo>
                    <a:pt x="1121384" y="740537"/>
                  </a:lnTo>
                  <a:lnTo>
                    <a:pt x="1119327" y="740359"/>
                  </a:lnTo>
                  <a:lnTo>
                    <a:pt x="1117282" y="740181"/>
                  </a:lnTo>
                  <a:lnTo>
                    <a:pt x="1115225" y="740003"/>
                  </a:lnTo>
                  <a:lnTo>
                    <a:pt x="1113167" y="739825"/>
                  </a:lnTo>
                  <a:lnTo>
                    <a:pt x="1111123" y="739648"/>
                  </a:lnTo>
                  <a:lnTo>
                    <a:pt x="1109065" y="739470"/>
                  </a:lnTo>
                  <a:lnTo>
                    <a:pt x="1107020" y="739279"/>
                  </a:lnTo>
                  <a:lnTo>
                    <a:pt x="1104963" y="739101"/>
                  </a:lnTo>
                  <a:lnTo>
                    <a:pt x="1102918" y="738911"/>
                  </a:lnTo>
                  <a:lnTo>
                    <a:pt x="1100861" y="738733"/>
                  </a:lnTo>
                  <a:lnTo>
                    <a:pt x="1098816" y="738543"/>
                  </a:lnTo>
                  <a:lnTo>
                    <a:pt x="1096772" y="738352"/>
                  </a:lnTo>
                  <a:lnTo>
                    <a:pt x="1094727" y="738162"/>
                  </a:lnTo>
                  <a:lnTo>
                    <a:pt x="1092669" y="737971"/>
                  </a:lnTo>
                  <a:lnTo>
                    <a:pt x="1090625" y="737781"/>
                  </a:lnTo>
                  <a:lnTo>
                    <a:pt x="1088580" y="737590"/>
                  </a:lnTo>
                  <a:lnTo>
                    <a:pt x="1086535" y="737400"/>
                  </a:lnTo>
                  <a:lnTo>
                    <a:pt x="1084491" y="737196"/>
                  </a:lnTo>
                  <a:lnTo>
                    <a:pt x="1082446" y="737006"/>
                  </a:lnTo>
                  <a:lnTo>
                    <a:pt x="1080414" y="736815"/>
                  </a:lnTo>
                  <a:lnTo>
                    <a:pt x="1078369" y="736612"/>
                  </a:lnTo>
                  <a:lnTo>
                    <a:pt x="1076325" y="736409"/>
                  </a:lnTo>
                  <a:lnTo>
                    <a:pt x="1074280" y="736219"/>
                  </a:lnTo>
                  <a:lnTo>
                    <a:pt x="1072248" y="736015"/>
                  </a:lnTo>
                  <a:lnTo>
                    <a:pt x="1070203" y="735812"/>
                  </a:lnTo>
                  <a:lnTo>
                    <a:pt x="1068171" y="735609"/>
                  </a:lnTo>
                  <a:lnTo>
                    <a:pt x="1066126" y="735406"/>
                  </a:lnTo>
                  <a:lnTo>
                    <a:pt x="1064094" y="735203"/>
                  </a:lnTo>
                  <a:lnTo>
                    <a:pt x="1062050" y="734987"/>
                  </a:lnTo>
                  <a:lnTo>
                    <a:pt x="1060018" y="734783"/>
                  </a:lnTo>
                  <a:lnTo>
                    <a:pt x="1057986" y="734568"/>
                  </a:lnTo>
                  <a:lnTo>
                    <a:pt x="1055941" y="734364"/>
                  </a:lnTo>
                  <a:lnTo>
                    <a:pt x="1053909" y="734148"/>
                  </a:lnTo>
                  <a:lnTo>
                    <a:pt x="1051877" y="733945"/>
                  </a:lnTo>
                  <a:lnTo>
                    <a:pt x="1049845" y="733729"/>
                  </a:lnTo>
                  <a:lnTo>
                    <a:pt x="1047813" y="733513"/>
                  </a:lnTo>
                  <a:lnTo>
                    <a:pt x="1045781" y="733298"/>
                  </a:lnTo>
                  <a:lnTo>
                    <a:pt x="1043749" y="733082"/>
                  </a:lnTo>
                  <a:lnTo>
                    <a:pt x="1041730" y="732866"/>
                  </a:lnTo>
                  <a:lnTo>
                    <a:pt x="1039698" y="732650"/>
                  </a:lnTo>
                  <a:lnTo>
                    <a:pt x="1037666" y="732434"/>
                  </a:lnTo>
                  <a:lnTo>
                    <a:pt x="1035634" y="732205"/>
                  </a:lnTo>
                  <a:lnTo>
                    <a:pt x="1033614" y="731989"/>
                  </a:lnTo>
                  <a:lnTo>
                    <a:pt x="1031582" y="731761"/>
                  </a:lnTo>
                  <a:lnTo>
                    <a:pt x="1029563" y="731545"/>
                  </a:lnTo>
                  <a:lnTo>
                    <a:pt x="1027544" y="731316"/>
                  </a:lnTo>
                  <a:lnTo>
                    <a:pt x="1025512" y="731088"/>
                  </a:lnTo>
                  <a:lnTo>
                    <a:pt x="1023493" y="730859"/>
                  </a:lnTo>
                  <a:lnTo>
                    <a:pt x="1021473" y="730631"/>
                  </a:lnTo>
                  <a:lnTo>
                    <a:pt x="1019454" y="730402"/>
                  </a:lnTo>
                  <a:lnTo>
                    <a:pt x="1017435" y="730173"/>
                  </a:lnTo>
                  <a:lnTo>
                    <a:pt x="1015403" y="729945"/>
                  </a:lnTo>
                  <a:lnTo>
                    <a:pt x="1013396" y="729716"/>
                  </a:lnTo>
                  <a:lnTo>
                    <a:pt x="1011377" y="729488"/>
                  </a:lnTo>
                  <a:lnTo>
                    <a:pt x="1009357" y="729246"/>
                  </a:lnTo>
                  <a:lnTo>
                    <a:pt x="1007338" y="729018"/>
                  </a:lnTo>
                  <a:lnTo>
                    <a:pt x="1005319" y="728776"/>
                  </a:lnTo>
                  <a:lnTo>
                    <a:pt x="1003312" y="728535"/>
                  </a:lnTo>
                  <a:lnTo>
                    <a:pt x="1001293" y="728306"/>
                  </a:lnTo>
                  <a:lnTo>
                    <a:pt x="999286" y="728065"/>
                  </a:lnTo>
                  <a:lnTo>
                    <a:pt x="997267" y="727824"/>
                  </a:lnTo>
                  <a:lnTo>
                    <a:pt x="995260" y="727583"/>
                  </a:lnTo>
                  <a:lnTo>
                    <a:pt x="993241" y="727341"/>
                  </a:lnTo>
                  <a:lnTo>
                    <a:pt x="991235" y="727100"/>
                  </a:lnTo>
                  <a:lnTo>
                    <a:pt x="989228" y="726846"/>
                  </a:lnTo>
                  <a:lnTo>
                    <a:pt x="987221" y="726605"/>
                  </a:lnTo>
                  <a:lnTo>
                    <a:pt x="985215" y="726363"/>
                  </a:lnTo>
                  <a:lnTo>
                    <a:pt x="983208" y="726109"/>
                  </a:lnTo>
                  <a:lnTo>
                    <a:pt x="981201" y="725868"/>
                  </a:lnTo>
                  <a:lnTo>
                    <a:pt x="979195" y="725614"/>
                  </a:lnTo>
                  <a:lnTo>
                    <a:pt x="977188" y="725360"/>
                  </a:lnTo>
                  <a:lnTo>
                    <a:pt x="975182" y="725106"/>
                  </a:lnTo>
                  <a:lnTo>
                    <a:pt x="973188" y="724865"/>
                  </a:lnTo>
                  <a:lnTo>
                    <a:pt x="971181" y="724611"/>
                  </a:lnTo>
                  <a:lnTo>
                    <a:pt x="969187" y="724357"/>
                  </a:lnTo>
                  <a:lnTo>
                    <a:pt x="967181" y="724090"/>
                  </a:lnTo>
                  <a:lnTo>
                    <a:pt x="965187" y="723836"/>
                  </a:lnTo>
                  <a:lnTo>
                    <a:pt x="963193" y="723582"/>
                  </a:lnTo>
                  <a:lnTo>
                    <a:pt x="961186" y="723328"/>
                  </a:lnTo>
                  <a:lnTo>
                    <a:pt x="959192" y="723061"/>
                  </a:lnTo>
                  <a:lnTo>
                    <a:pt x="957199" y="722807"/>
                  </a:lnTo>
                  <a:lnTo>
                    <a:pt x="955205" y="722541"/>
                  </a:lnTo>
                  <a:lnTo>
                    <a:pt x="953211" y="722274"/>
                  </a:lnTo>
                  <a:lnTo>
                    <a:pt x="951217" y="722020"/>
                  </a:lnTo>
                  <a:lnTo>
                    <a:pt x="949223" y="721753"/>
                  </a:lnTo>
                  <a:lnTo>
                    <a:pt x="947242" y="721487"/>
                  </a:lnTo>
                  <a:lnTo>
                    <a:pt x="945248" y="721220"/>
                  </a:lnTo>
                  <a:lnTo>
                    <a:pt x="943267" y="720953"/>
                  </a:lnTo>
                  <a:lnTo>
                    <a:pt x="941273" y="720686"/>
                  </a:lnTo>
                  <a:lnTo>
                    <a:pt x="939292" y="720407"/>
                  </a:lnTo>
                  <a:lnTo>
                    <a:pt x="937298" y="720140"/>
                  </a:lnTo>
                  <a:lnTo>
                    <a:pt x="935316" y="719874"/>
                  </a:lnTo>
                  <a:lnTo>
                    <a:pt x="933335" y="719594"/>
                  </a:lnTo>
                  <a:lnTo>
                    <a:pt x="931354" y="719328"/>
                  </a:lnTo>
                  <a:lnTo>
                    <a:pt x="929373" y="719048"/>
                  </a:lnTo>
                  <a:lnTo>
                    <a:pt x="927392" y="718769"/>
                  </a:lnTo>
                  <a:lnTo>
                    <a:pt x="923429" y="718223"/>
                  </a:lnTo>
                  <a:lnTo>
                    <a:pt x="919467" y="717664"/>
                  </a:lnTo>
                  <a:lnTo>
                    <a:pt x="917498" y="717384"/>
                  </a:lnTo>
                  <a:lnTo>
                    <a:pt x="915517" y="717092"/>
                  </a:lnTo>
                  <a:lnTo>
                    <a:pt x="913549" y="716813"/>
                  </a:lnTo>
                  <a:lnTo>
                    <a:pt x="911567" y="716534"/>
                  </a:lnTo>
                  <a:lnTo>
                    <a:pt x="909599" y="716254"/>
                  </a:lnTo>
                  <a:lnTo>
                    <a:pt x="907630" y="715962"/>
                  </a:lnTo>
                  <a:lnTo>
                    <a:pt x="905662" y="715670"/>
                  </a:lnTo>
                  <a:lnTo>
                    <a:pt x="903693" y="715391"/>
                  </a:lnTo>
                  <a:lnTo>
                    <a:pt x="901725" y="715098"/>
                  </a:lnTo>
                  <a:lnTo>
                    <a:pt x="899756" y="714806"/>
                  </a:lnTo>
                  <a:lnTo>
                    <a:pt x="897788" y="714527"/>
                  </a:lnTo>
                  <a:lnTo>
                    <a:pt x="895819" y="714235"/>
                  </a:lnTo>
                  <a:lnTo>
                    <a:pt x="893864" y="713943"/>
                  </a:lnTo>
                  <a:lnTo>
                    <a:pt x="891895" y="713638"/>
                  </a:lnTo>
                  <a:lnTo>
                    <a:pt x="889939" y="713346"/>
                  </a:lnTo>
                  <a:lnTo>
                    <a:pt x="887971" y="713054"/>
                  </a:lnTo>
                  <a:lnTo>
                    <a:pt x="886015" y="712762"/>
                  </a:lnTo>
                  <a:lnTo>
                    <a:pt x="884059" y="712457"/>
                  </a:lnTo>
                  <a:lnTo>
                    <a:pt x="882103" y="712165"/>
                  </a:lnTo>
                  <a:lnTo>
                    <a:pt x="880148" y="711860"/>
                  </a:lnTo>
                  <a:lnTo>
                    <a:pt x="878192" y="711568"/>
                  </a:lnTo>
                  <a:lnTo>
                    <a:pt x="876236" y="711263"/>
                  </a:lnTo>
                  <a:lnTo>
                    <a:pt x="874280" y="710958"/>
                  </a:lnTo>
                  <a:lnTo>
                    <a:pt x="872324" y="710653"/>
                  </a:lnTo>
                  <a:lnTo>
                    <a:pt x="870369" y="710361"/>
                  </a:lnTo>
                  <a:lnTo>
                    <a:pt x="868426" y="710057"/>
                  </a:lnTo>
                  <a:lnTo>
                    <a:pt x="866470" y="709739"/>
                  </a:lnTo>
                  <a:lnTo>
                    <a:pt x="864527" y="709434"/>
                  </a:lnTo>
                  <a:lnTo>
                    <a:pt x="862583" y="709129"/>
                  </a:lnTo>
                  <a:lnTo>
                    <a:pt x="860640" y="708825"/>
                  </a:lnTo>
                  <a:lnTo>
                    <a:pt x="858685" y="708507"/>
                  </a:lnTo>
                  <a:lnTo>
                    <a:pt x="856742" y="708202"/>
                  </a:lnTo>
                  <a:lnTo>
                    <a:pt x="854798" y="707898"/>
                  </a:lnTo>
                  <a:lnTo>
                    <a:pt x="852868" y="707580"/>
                  </a:lnTo>
                  <a:lnTo>
                    <a:pt x="850925" y="707263"/>
                  </a:lnTo>
                  <a:lnTo>
                    <a:pt x="848982" y="706958"/>
                  </a:lnTo>
                  <a:lnTo>
                    <a:pt x="847039" y="706640"/>
                  </a:lnTo>
                  <a:lnTo>
                    <a:pt x="845108" y="706323"/>
                  </a:lnTo>
                  <a:lnTo>
                    <a:pt x="843178" y="706005"/>
                  </a:lnTo>
                  <a:lnTo>
                    <a:pt x="841235" y="705688"/>
                  </a:lnTo>
                  <a:lnTo>
                    <a:pt x="839304" y="705370"/>
                  </a:lnTo>
                  <a:lnTo>
                    <a:pt x="837374" y="705053"/>
                  </a:lnTo>
                  <a:lnTo>
                    <a:pt x="835444" y="704723"/>
                  </a:lnTo>
                  <a:lnTo>
                    <a:pt x="833513" y="704405"/>
                  </a:lnTo>
                  <a:lnTo>
                    <a:pt x="831583" y="704088"/>
                  </a:lnTo>
                  <a:lnTo>
                    <a:pt x="829652" y="703757"/>
                  </a:lnTo>
                  <a:lnTo>
                    <a:pt x="827722" y="703440"/>
                  </a:lnTo>
                  <a:lnTo>
                    <a:pt x="825804" y="703110"/>
                  </a:lnTo>
                  <a:lnTo>
                    <a:pt x="823874" y="702779"/>
                  </a:lnTo>
                  <a:lnTo>
                    <a:pt x="821956" y="702462"/>
                  </a:lnTo>
                  <a:lnTo>
                    <a:pt x="820038" y="702132"/>
                  </a:lnTo>
                  <a:lnTo>
                    <a:pt x="818108" y="701802"/>
                  </a:lnTo>
                  <a:lnTo>
                    <a:pt x="816190" y="701471"/>
                  </a:lnTo>
                  <a:lnTo>
                    <a:pt x="814273" y="701141"/>
                  </a:lnTo>
                  <a:lnTo>
                    <a:pt x="812355" y="700811"/>
                  </a:lnTo>
                  <a:lnTo>
                    <a:pt x="810437" y="700468"/>
                  </a:lnTo>
                  <a:lnTo>
                    <a:pt x="808532" y="700138"/>
                  </a:lnTo>
                  <a:lnTo>
                    <a:pt x="806615" y="699808"/>
                  </a:lnTo>
                  <a:lnTo>
                    <a:pt x="804697" y="699465"/>
                  </a:lnTo>
                  <a:lnTo>
                    <a:pt x="802792" y="699135"/>
                  </a:lnTo>
                  <a:lnTo>
                    <a:pt x="800887" y="698792"/>
                  </a:lnTo>
                  <a:lnTo>
                    <a:pt x="798969" y="698461"/>
                  </a:lnTo>
                  <a:lnTo>
                    <a:pt x="797064" y="698119"/>
                  </a:lnTo>
                  <a:lnTo>
                    <a:pt x="795159" y="697776"/>
                  </a:lnTo>
                  <a:lnTo>
                    <a:pt x="793254" y="697445"/>
                  </a:lnTo>
                  <a:lnTo>
                    <a:pt x="791349" y="697103"/>
                  </a:lnTo>
                  <a:lnTo>
                    <a:pt x="789444" y="696760"/>
                  </a:lnTo>
                  <a:lnTo>
                    <a:pt x="787552" y="696417"/>
                  </a:lnTo>
                  <a:lnTo>
                    <a:pt x="785647" y="696061"/>
                  </a:lnTo>
                  <a:lnTo>
                    <a:pt x="783755" y="695718"/>
                  </a:lnTo>
                  <a:lnTo>
                    <a:pt x="781850" y="695375"/>
                  </a:lnTo>
                  <a:lnTo>
                    <a:pt x="779957" y="695032"/>
                  </a:lnTo>
                  <a:lnTo>
                    <a:pt x="778065" y="694677"/>
                  </a:lnTo>
                  <a:lnTo>
                    <a:pt x="776173" y="694334"/>
                  </a:lnTo>
                  <a:lnTo>
                    <a:pt x="774280" y="693978"/>
                  </a:lnTo>
                  <a:lnTo>
                    <a:pt x="772388" y="693635"/>
                  </a:lnTo>
                  <a:lnTo>
                    <a:pt x="770496" y="693280"/>
                  </a:lnTo>
                  <a:lnTo>
                    <a:pt x="768604" y="692924"/>
                  </a:lnTo>
                  <a:lnTo>
                    <a:pt x="766724" y="692569"/>
                  </a:lnTo>
                  <a:lnTo>
                    <a:pt x="764832" y="692226"/>
                  </a:lnTo>
                  <a:lnTo>
                    <a:pt x="762952" y="691870"/>
                  </a:lnTo>
                  <a:lnTo>
                    <a:pt x="761072" y="691515"/>
                  </a:lnTo>
                  <a:lnTo>
                    <a:pt x="759180" y="691146"/>
                  </a:lnTo>
                  <a:lnTo>
                    <a:pt x="757301" y="690791"/>
                  </a:lnTo>
                  <a:lnTo>
                    <a:pt x="755421" y="690435"/>
                  </a:lnTo>
                  <a:lnTo>
                    <a:pt x="753554" y="690079"/>
                  </a:lnTo>
                  <a:lnTo>
                    <a:pt x="751674" y="689711"/>
                  </a:lnTo>
                  <a:lnTo>
                    <a:pt x="749795" y="689356"/>
                  </a:lnTo>
                  <a:lnTo>
                    <a:pt x="747928" y="688987"/>
                  </a:lnTo>
                  <a:lnTo>
                    <a:pt x="746048" y="688632"/>
                  </a:lnTo>
                  <a:lnTo>
                    <a:pt x="744181" y="688263"/>
                  </a:lnTo>
                  <a:lnTo>
                    <a:pt x="742302" y="687895"/>
                  </a:lnTo>
                  <a:lnTo>
                    <a:pt x="740435" y="687539"/>
                  </a:lnTo>
                  <a:lnTo>
                    <a:pt x="738568" y="687171"/>
                  </a:lnTo>
                  <a:lnTo>
                    <a:pt x="736714" y="686803"/>
                  </a:lnTo>
                  <a:lnTo>
                    <a:pt x="734847" y="686435"/>
                  </a:lnTo>
                  <a:lnTo>
                    <a:pt x="732980" y="686066"/>
                  </a:lnTo>
                  <a:lnTo>
                    <a:pt x="731113" y="685698"/>
                  </a:lnTo>
                  <a:lnTo>
                    <a:pt x="729259" y="685330"/>
                  </a:lnTo>
                  <a:lnTo>
                    <a:pt x="727405" y="684949"/>
                  </a:lnTo>
                  <a:lnTo>
                    <a:pt x="725538" y="684580"/>
                  </a:lnTo>
                  <a:lnTo>
                    <a:pt x="723684" y="684212"/>
                  </a:lnTo>
                  <a:lnTo>
                    <a:pt x="721829" y="683831"/>
                  </a:lnTo>
                  <a:lnTo>
                    <a:pt x="719975" y="683463"/>
                  </a:lnTo>
                  <a:lnTo>
                    <a:pt x="718121" y="683082"/>
                  </a:lnTo>
                  <a:lnTo>
                    <a:pt x="716280" y="682701"/>
                  </a:lnTo>
                  <a:lnTo>
                    <a:pt x="714425" y="682332"/>
                  </a:lnTo>
                  <a:lnTo>
                    <a:pt x="712584" y="681951"/>
                  </a:lnTo>
                  <a:lnTo>
                    <a:pt x="710730" y="681570"/>
                  </a:lnTo>
                  <a:lnTo>
                    <a:pt x="708888" y="681189"/>
                  </a:lnTo>
                  <a:lnTo>
                    <a:pt x="707047" y="680808"/>
                  </a:lnTo>
                  <a:lnTo>
                    <a:pt x="705205" y="680427"/>
                  </a:lnTo>
                  <a:lnTo>
                    <a:pt x="703364" y="680046"/>
                  </a:lnTo>
                  <a:lnTo>
                    <a:pt x="701522" y="679665"/>
                  </a:lnTo>
                  <a:lnTo>
                    <a:pt x="699681" y="679272"/>
                  </a:lnTo>
                  <a:lnTo>
                    <a:pt x="697852" y="678891"/>
                  </a:lnTo>
                  <a:lnTo>
                    <a:pt x="696010" y="678510"/>
                  </a:lnTo>
                  <a:lnTo>
                    <a:pt x="694182" y="678116"/>
                  </a:lnTo>
                  <a:lnTo>
                    <a:pt x="692353" y="677735"/>
                  </a:lnTo>
                  <a:lnTo>
                    <a:pt x="690524" y="677341"/>
                  </a:lnTo>
                  <a:lnTo>
                    <a:pt x="688695" y="676948"/>
                  </a:lnTo>
                  <a:lnTo>
                    <a:pt x="686866" y="676567"/>
                  </a:lnTo>
                  <a:lnTo>
                    <a:pt x="685038" y="676173"/>
                  </a:lnTo>
                  <a:lnTo>
                    <a:pt x="683209" y="675779"/>
                  </a:lnTo>
                  <a:lnTo>
                    <a:pt x="681393" y="675386"/>
                  </a:lnTo>
                  <a:lnTo>
                    <a:pt x="679564" y="674992"/>
                  </a:lnTo>
                  <a:lnTo>
                    <a:pt x="677748" y="674598"/>
                  </a:lnTo>
                  <a:lnTo>
                    <a:pt x="675932" y="674204"/>
                  </a:lnTo>
                  <a:lnTo>
                    <a:pt x="674116" y="673811"/>
                  </a:lnTo>
                  <a:lnTo>
                    <a:pt x="672299" y="673417"/>
                  </a:lnTo>
                  <a:lnTo>
                    <a:pt x="670483" y="673011"/>
                  </a:lnTo>
                  <a:lnTo>
                    <a:pt x="668667" y="672617"/>
                  </a:lnTo>
                  <a:lnTo>
                    <a:pt x="666851" y="672223"/>
                  </a:lnTo>
                  <a:lnTo>
                    <a:pt x="665048" y="671817"/>
                  </a:lnTo>
                  <a:lnTo>
                    <a:pt x="663244" y="671423"/>
                  </a:lnTo>
                  <a:lnTo>
                    <a:pt x="661428" y="671017"/>
                  </a:lnTo>
                  <a:lnTo>
                    <a:pt x="659625" y="670610"/>
                  </a:lnTo>
                  <a:lnTo>
                    <a:pt x="657821" y="670204"/>
                  </a:lnTo>
                  <a:lnTo>
                    <a:pt x="656018" y="669810"/>
                  </a:lnTo>
                  <a:lnTo>
                    <a:pt x="654227" y="669404"/>
                  </a:lnTo>
                  <a:lnTo>
                    <a:pt x="652424" y="668997"/>
                  </a:lnTo>
                  <a:lnTo>
                    <a:pt x="650620" y="668591"/>
                  </a:lnTo>
                  <a:lnTo>
                    <a:pt x="648830" y="668185"/>
                  </a:lnTo>
                  <a:lnTo>
                    <a:pt x="647039" y="667778"/>
                  </a:lnTo>
                  <a:lnTo>
                    <a:pt x="645248" y="667359"/>
                  </a:lnTo>
                  <a:lnTo>
                    <a:pt x="643458" y="666953"/>
                  </a:lnTo>
                  <a:lnTo>
                    <a:pt x="641667" y="666546"/>
                  </a:lnTo>
                  <a:lnTo>
                    <a:pt x="639876" y="666127"/>
                  </a:lnTo>
                  <a:lnTo>
                    <a:pt x="638086" y="665721"/>
                  </a:lnTo>
                  <a:lnTo>
                    <a:pt x="636308" y="665302"/>
                  </a:lnTo>
                  <a:lnTo>
                    <a:pt x="634517" y="664895"/>
                  </a:lnTo>
                  <a:lnTo>
                    <a:pt x="632739" y="664476"/>
                  </a:lnTo>
                  <a:lnTo>
                    <a:pt x="630961" y="664070"/>
                  </a:lnTo>
                  <a:lnTo>
                    <a:pt x="629183" y="663651"/>
                  </a:lnTo>
                  <a:lnTo>
                    <a:pt x="627405" y="663232"/>
                  </a:lnTo>
                  <a:lnTo>
                    <a:pt x="625627" y="662813"/>
                  </a:lnTo>
                  <a:lnTo>
                    <a:pt x="623862" y="662393"/>
                  </a:lnTo>
                  <a:lnTo>
                    <a:pt x="622084" y="661974"/>
                  </a:lnTo>
                  <a:lnTo>
                    <a:pt x="620318" y="661555"/>
                  </a:lnTo>
                  <a:lnTo>
                    <a:pt x="618540" y="661136"/>
                  </a:lnTo>
                  <a:lnTo>
                    <a:pt x="616775" y="660717"/>
                  </a:lnTo>
                  <a:lnTo>
                    <a:pt x="615010" y="660298"/>
                  </a:lnTo>
                  <a:lnTo>
                    <a:pt x="613244" y="659866"/>
                  </a:lnTo>
                  <a:lnTo>
                    <a:pt x="611492" y="659447"/>
                  </a:lnTo>
                  <a:lnTo>
                    <a:pt x="609726" y="659015"/>
                  </a:lnTo>
                  <a:lnTo>
                    <a:pt x="607961" y="658596"/>
                  </a:lnTo>
                  <a:lnTo>
                    <a:pt x="606209" y="658164"/>
                  </a:lnTo>
                  <a:lnTo>
                    <a:pt x="604456" y="657745"/>
                  </a:lnTo>
                  <a:lnTo>
                    <a:pt x="602703" y="657313"/>
                  </a:lnTo>
                  <a:lnTo>
                    <a:pt x="600951" y="656882"/>
                  </a:lnTo>
                  <a:lnTo>
                    <a:pt x="599198" y="656463"/>
                  </a:lnTo>
                  <a:lnTo>
                    <a:pt x="597446" y="656031"/>
                  </a:lnTo>
                  <a:lnTo>
                    <a:pt x="595706" y="655599"/>
                  </a:lnTo>
                  <a:lnTo>
                    <a:pt x="593953" y="655167"/>
                  </a:lnTo>
                  <a:lnTo>
                    <a:pt x="592213" y="654735"/>
                  </a:lnTo>
                  <a:lnTo>
                    <a:pt x="590473" y="654304"/>
                  </a:lnTo>
                  <a:lnTo>
                    <a:pt x="588733" y="653859"/>
                  </a:lnTo>
                  <a:lnTo>
                    <a:pt x="586994" y="653427"/>
                  </a:lnTo>
                  <a:lnTo>
                    <a:pt x="585254" y="652995"/>
                  </a:lnTo>
                  <a:lnTo>
                    <a:pt x="583514" y="652564"/>
                  </a:lnTo>
                  <a:lnTo>
                    <a:pt x="581787" y="652119"/>
                  </a:lnTo>
                  <a:lnTo>
                    <a:pt x="580047" y="651687"/>
                  </a:lnTo>
                  <a:lnTo>
                    <a:pt x="578319" y="651243"/>
                  </a:lnTo>
                  <a:lnTo>
                    <a:pt x="576592" y="650811"/>
                  </a:lnTo>
                  <a:lnTo>
                    <a:pt x="574865" y="650367"/>
                  </a:lnTo>
                  <a:lnTo>
                    <a:pt x="573138" y="649922"/>
                  </a:lnTo>
                  <a:lnTo>
                    <a:pt x="571423" y="649490"/>
                  </a:lnTo>
                  <a:lnTo>
                    <a:pt x="569696" y="649046"/>
                  </a:lnTo>
                  <a:lnTo>
                    <a:pt x="567969" y="648601"/>
                  </a:lnTo>
                  <a:lnTo>
                    <a:pt x="566254" y="648157"/>
                  </a:lnTo>
                  <a:lnTo>
                    <a:pt x="564540" y="647712"/>
                  </a:lnTo>
                  <a:lnTo>
                    <a:pt x="562825" y="647268"/>
                  </a:lnTo>
                  <a:lnTo>
                    <a:pt x="561111" y="646823"/>
                  </a:lnTo>
                  <a:lnTo>
                    <a:pt x="559396" y="646379"/>
                  </a:lnTo>
                  <a:lnTo>
                    <a:pt x="557695" y="645922"/>
                  </a:lnTo>
                  <a:lnTo>
                    <a:pt x="555980" y="645477"/>
                  </a:lnTo>
                  <a:lnTo>
                    <a:pt x="554278" y="645033"/>
                  </a:lnTo>
                  <a:lnTo>
                    <a:pt x="552576" y="644575"/>
                  </a:lnTo>
                  <a:lnTo>
                    <a:pt x="550875" y="644131"/>
                  </a:lnTo>
                  <a:lnTo>
                    <a:pt x="549173" y="643674"/>
                  </a:lnTo>
                  <a:lnTo>
                    <a:pt x="547471" y="643229"/>
                  </a:lnTo>
                  <a:lnTo>
                    <a:pt x="545769" y="642772"/>
                  </a:lnTo>
                  <a:lnTo>
                    <a:pt x="544080" y="642327"/>
                  </a:lnTo>
                  <a:lnTo>
                    <a:pt x="542391" y="641870"/>
                  </a:lnTo>
                  <a:lnTo>
                    <a:pt x="540689" y="641413"/>
                  </a:lnTo>
                  <a:lnTo>
                    <a:pt x="539000" y="640956"/>
                  </a:lnTo>
                  <a:lnTo>
                    <a:pt x="537311" y="640499"/>
                  </a:lnTo>
                  <a:lnTo>
                    <a:pt x="535635" y="640041"/>
                  </a:lnTo>
                  <a:lnTo>
                    <a:pt x="533946" y="639584"/>
                  </a:lnTo>
                  <a:lnTo>
                    <a:pt x="532257" y="639127"/>
                  </a:lnTo>
                  <a:lnTo>
                    <a:pt x="530580" y="638670"/>
                  </a:lnTo>
                  <a:lnTo>
                    <a:pt x="528904" y="638213"/>
                  </a:lnTo>
                  <a:lnTo>
                    <a:pt x="527227" y="637755"/>
                  </a:lnTo>
                  <a:lnTo>
                    <a:pt x="525551" y="637286"/>
                  </a:lnTo>
                  <a:lnTo>
                    <a:pt x="523875" y="636828"/>
                  </a:lnTo>
                  <a:lnTo>
                    <a:pt x="522211" y="636371"/>
                  </a:lnTo>
                  <a:lnTo>
                    <a:pt x="520534" y="635901"/>
                  </a:lnTo>
                  <a:lnTo>
                    <a:pt x="518871" y="635444"/>
                  </a:lnTo>
                  <a:lnTo>
                    <a:pt x="517207" y="634974"/>
                  </a:lnTo>
                  <a:lnTo>
                    <a:pt x="515543" y="634504"/>
                  </a:lnTo>
                  <a:lnTo>
                    <a:pt x="513880" y="634047"/>
                  </a:lnTo>
                  <a:lnTo>
                    <a:pt x="512216" y="633577"/>
                  </a:lnTo>
                  <a:lnTo>
                    <a:pt x="510552" y="633107"/>
                  </a:lnTo>
                  <a:lnTo>
                    <a:pt x="508901" y="632637"/>
                  </a:lnTo>
                  <a:lnTo>
                    <a:pt x="507250" y="632167"/>
                  </a:lnTo>
                  <a:lnTo>
                    <a:pt x="505587" y="631698"/>
                  </a:lnTo>
                  <a:lnTo>
                    <a:pt x="503936" y="631228"/>
                  </a:lnTo>
                  <a:lnTo>
                    <a:pt x="502297" y="630758"/>
                  </a:lnTo>
                  <a:lnTo>
                    <a:pt x="500646" y="630288"/>
                  </a:lnTo>
                  <a:lnTo>
                    <a:pt x="498995" y="629818"/>
                  </a:lnTo>
                  <a:lnTo>
                    <a:pt x="497357" y="629348"/>
                  </a:lnTo>
                  <a:lnTo>
                    <a:pt x="495719" y="628865"/>
                  </a:lnTo>
                  <a:lnTo>
                    <a:pt x="494080" y="628396"/>
                  </a:lnTo>
                  <a:lnTo>
                    <a:pt x="492442" y="627926"/>
                  </a:lnTo>
                  <a:lnTo>
                    <a:pt x="490804" y="627443"/>
                  </a:lnTo>
                  <a:lnTo>
                    <a:pt x="489165" y="626973"/>
                  </a:lnTo>
                  <a:lnTo>
                    <a:pt x="487540" y="626491"/>
                  </a:lnTo>
                  <a:lnTo>
                    <a:pt x="485901" y="626008"/>
                  </a:lnTo>
                  <a:lnTo>
                    <a:pt x="484276" y="625538"/>
                  </a:lnTo>
                  <a:lnTo>
                    <a:pt x="482650" y="625055"/>
                  </a:lnTo>
                  <a:lnTo>
                    <a:pt x="481025" y="624573"/>
                  </a:lnTo>
                  <a:lnTo>
                    <a:pt x="479399" y="624090"/>
                  </a:lnTo>
                  <a:lnTo>
                    <a:pt x="477786" y="623608"/>
                  </a:lnTo>
                  <a:lnTo>
                    <a:pt x="476161" y="623125"/>
                  </a:lnTo>
                  <a:lnTo>
                    <a:pt x="474548" y="622642"/>
                  </a:lnTo>
                  <a:lnTo>
                    <a:pt x="472935" y="622160"/>
                  </a:lnTo>
                  <a:lnTo>
                    <a:pt x="471322" y="621677"/>
                  </a:lnTo>
                  <a:lnTo>
                    <a:pt x="469709" y="621195"/>
                  </a:lnTo>
                  <a:lnTo>
                    <a:pt x="468109" y="620712"/>
                  </a:lnTo>
                  <a:lnTo>
                    <a:pt x="466496" y="620229"/>
                  </a:lnTo>
                  <a:lnTo>
                    <a:pt x="464896" y="619734"/>
                  </a:lnTo>
                  <a:lnTo>
                    <a:pt x="463295" y="619252"/>
                  </a:lnTo>
                  <a:lnTo>
                    <a:pt x="461695" y="618769"/>
                  </a:lnTo>
                  <a:lnTo>
                    <a:pt x="460095" y="618274"/>
                  </a:lnTo>
                  <a:lnTo>
                    <a:pt x="458495" y="617791"/>
                  </a:lnTo>
                  <a:lnTo>
                    <a:pt x="456907" y="617296"/>
                  </a:lnTo>
                  <a:lnTo>
                    <a:pt x="455307" y="616800"/>
                  </a:lnTo>
                  <a:lnTo>
                    <a:pt x="453720" y="616318"/>
                  </a:lnTo>
                  <a:lnTo>
                    <a:pt x="452132" y="615823"/>
                  </a:lnTo>
                  <a:lnTo>
                    <a:pt x="450545" y="615327"/>
                  </a:lnTo>
                  <a:lnTo>
                    <a:pt x="448957" y="614832"/>
                  </a:lnTo>
                  <a:lnTo>
                    <a:pt x="447370" y="614337"/>
                  </a:lnTo>
                  <a:lnTo>
                    <a:pt x="445795" y="613841"/>
                  </a:lnTo>
                  <a:lnTo>
                    <a:pt x="444220" y="613346"/>
                  </a:lnTo>
                  <a:lnTo>
                    <a:pt x="442645" y="612851"/>
                  </a:lnTo>
                  <a:lnTo>
                    <a:pt x="441070" y="612355"/>
                  </a:lnTo>
                  <a:lnTo>
                    <a:pt x="439496" y="611860"/>
                  </a:lnTo>
                  <a:lnTo>
                    <a:pt x="437921" y="611365"/>
                  </a:lnTo>
                  <a:lnTo>
                    <a:pt x="436359" y="610870"/>
                  </a:lnTo>
                  <a:lnTo>
                    <a:pt x="434784" y="610362"/>
                  </a:lnTo>
                  <a:lnTo>
                    <a:pt x="433222" y="609866"/>
                  </a:lnTo>
                  <a:lnTo>
                    <a:pt x="431660" y="609371"/>
                  </a:lnTo>
                  <a:lnTo>
                    <a:pt x="430098" y="608863"/>
                  </a:lnTo>
                  <a:lnTo>
                    <a:pt x="428548" y="608368"/>
                  </a:lnTo>
                  <a:lnTo>
                    <a:pt x="426986" y="607860"/>
                  </a:lnTo>
                  <a:lnTo>
                    <a:pt x="425437" y="607364"/>
                  </a:lnTo>
                  <a:lnTo>
                    <a:pt x="423887" y="606856"/>
                  </a:lnTo>
                  <a:lnTo>
                    <a:pt x="422338" y="606348"/>
                  </a:lnTo>
                  <a:lnTo>
                    <a:pt x="420789" y="605853"/>
                  </a:lnTo>
                  <a:lnTo>
                    <a:pt x="419239" y="605345"/>
                  </a:lnTo>
                  <a:lnTo>
                    <a:pt x="417702" y="604837"/>
                  </a:lnTo>
                  <a:lnTo>
                    <a:pt x="416153" y="604329"/>
                  </a:lnTo>
                  <a:lnTo>
                    <a:pt x="414616" y="603821"/>
                  </a:lnTo>
                  <a:lnTo>
                    <a:pt x="413080" y="603313"/>
                  </a:lnTo>
                  <a:lnTo>
                    <a:pt x="411543" y="602805"/>
                  </a:lnTo>
                  <a:lnTo>
                    <a:pt x="410019" y="602297"/>
                  </a:lnTo>
                  <a:lnTo>
                    <a:pt x="408482" y="601789"/>
                  </a:lnTo>
                  <a:lnTo>
                    <a:pt x="406958" y="601281"/>
                  </a:lnTo>
                  <a:lnTo>
                    <a:pt x="405434" y="600760"/>
                  </a:lnTo>
                  <a:lnTo>
                    <a:pt x="403910" y="600252"/>
                  </a:lnTo>
                  <a:lnTo>
                    <a:pt x="402386" y="599744"/>
                  </a:lnTo>
                  <a:lnTo>
                    <a:pt x="400862" y="599224"/>
                  </a:lnTo>
                  <a:lnTo>
                    <a:pt x="399351" y="598716"/>
                  </a:lnTo>
                  <a:lnTo>
                    <a:pt x="397840" y="598195"/>
                  </a:lnTo>
                  <a:lnTo>
                    <a:pt x="396316" y="597687"/>
                  </a:lnTo>
                  <a:lnTo>
                    <a:pt x="394804" y="597166"/>
                  </a:lnTo>
                  <a:lnTo>
                    <a:pt x="393306" y="596658"/>
                  </a:lnTo>
                  <a:lnTo>
                    <a:pt x="391794" y="596138"/>
                  </a:lnTo>
                  <a:lnTo>
                    <a:pt x="390283" y="595617"/>
                  </a:lnTo>
                  <a:lnTo>
                    <a:pt x="388785" y="595109"/>
                  </a:lnTo>
                  <a:lnTo>
                    <a:pt x="387286" y="594588"/>
                  </a:lnTo>
                  <a:lnTo>
                    <a:pt x="385787" y="594067"/>
                  </a:lnTo>
                  <a:lnTo>
                    <a:pt x="384289" y="593547"/>
                  </a:lnTo>
                  <a:lnTo>
                    <a:pt x="382803" y="593026"/>
                  </a:lnTo>
                  <a:lnTo>
                    <a:pt x="381304" y="592505"/>
                  </a:lnTo>
                  <a:lnTo>
                    <a:pt x="379818" y="591985"/>
                  </a:lnTo>
                  <a:lnTo>
                    <a:pt x="378332" y="591464"/>
                  </a:lnTo>
                  <a:lnTo>
                    <a:pt x="376847" y="590943"/>
                  </a:lnTo>
                  <a:lnTo>
                    <a:pt x="375361" y="590423"/>
                  </a:lnTo>
                  <a:lnTo>
                    <a:pt x="373888" y="589889"/>
                  </a:lnTo>
                  <a:lnTo>
                    <a:pt x="372402" y="589368"/>
                  </a:lnTo>
                  <a:lnTo>
                    <a:pt x="370928" y="588848"/>
                  </a:lnTo>
                  <a:lnTo>
                    <a:pt x="369455" y="588314"/>
                  </a:lnTo>
                  <a:lnTo>
                    <a:pt x="367982" y="587794"/>
                  </a:lnTo>
                  <a:lnTo>
                    <a:pt x="366509" y="587260"/>
                  </a:lnTo>
                  <a:lnTo>
                    <a:pt x="365048" y="586740"/>
                  </a:lnTo>
                  <a:lnTo>
                    <a:pt x="363588" y="586206"/>
                  </a:lnTo>
                  <a:lnTo>
                    <a:pt x="362127" y="585685"/>
                  </a:lnTo>
                  <a:lnTo>
                    <a:pt x="360667" y="585152"/>
                  </a:lnTo>
                  <a:lnTo>
                    <a:pt x="359206" y="584619"/>
                  </a:lnTo>
                  <a:lnTo>
                    <a:pt x="357746" y="584098"/>
                  </a:lnTo>
                  <a:lnTo>
                    <a:pt x="356298" y="583565"/>
                  </a:lnTo>
                  <a:lnTo>
                    <a:pt x="354838" y="583031"/>
                  </a:lnTo>
                  <a:lnTo>
                    <a:pt x="353390" y="582498"/>
                  </a:lnTo>
                  <a:lnTo>
                    <a:pt x="351942" y="581964"/>
                  </a:lnTo>
                  <a:lnTo>
                    <a:pt x="350507" y="581431"/>
                  </a:lnTo>
                  <a:lnTo>
                    <a:pt x="349059" y="580898"/>
                  </a:lnTo>
                  <a:lnTo>
                    <a:pt x="347624" y="580364"/>
                  </a:lnTo>
                  <a:lnTo>
                    <a:pt x="346189" y="579831"/>
                  </a:lnTo>
                  <a:lnTo>
                    <a:pt x="344754" y="579297"/>
                  </a:lnTo>
                  <a:lnTo>
                    <a:pt x="343319" y="578764"/>
                  </a:lnTo>
                  <a:lnTo>
                    <a:pt x="341883" y="578218"/>
                  </a:lnTo>
                  <a:lnTo>
                    <a:pt x="340461" y="577684"/>
                  </a:lnTo>
                  <a:lnTo>
                    <a:pt x="339026" y="577151"/>
                  </a:lnTo>
                  <a:lnTo>
                    <a:pt x="337604" y="576605"/>
                  </a:lnTo>
                  <a:lnTo>
                    <a:pt x="336181" y="576072"/>
                  </a:lnTo>
                  <a:lnTo>
                    <a:pt x="334772" y="575538"/>
                  </a:lnTo>
                  <a:lnTo>
                    <a:pt x="333349" y="574992"/>
                  </a:lnTo>
                  <a:lnTo>
                    <a:pt x="331939" y="574446"/>
                  </a:lnTo>
                  <a:lnTo>
                    <a:pt x="330530" y="573913"/>
                  </a:lnTo>
                  <a:lnTo>
                    <a:pt x="329120" y="573366"/>
                  </a:lnTo>
                  <a:lnTo>
                    <a:pt x="327710" y="572833"/>
                  </a:lnTo>
                  <a:lnTo>
                    <a:pt x="326301" y="572287"/>
                  </a:lnTo>
                  <a:lnTo>
                    <a:pt x="324904" y="571741"/>
                  </a:lnTo>
                  <a:lnTo>
                    <a:pt x="323507" y="571195"/>
                  </a:lnTo>
                  <a:lnTo>
                    <a:pt x="322097" y="570649"/>
                  </a:lnTo>
                  <a:lnTo>
                    <a:pt x="320713" y="570115"/>
                  </a:lnTo>
                  <a:lnTo>
                    <a:pt x="319316" y="569569"/>
                  </a:lnTo>
                  <a:lnTo>
                    <a:pt x="317919" y="569023"/>
                  </a:lnTo>
                  <a:lnTo>
                    <a:pt x="316534" y="568477"/>
                  </a:lnTo>
                  <a:lnTo>
                    <a:pt x="315150" y="567918"/>
                  </a:lnTo>
                  <a:lnTo>
                    <a:pt x="313766" y="567372"/>
                  </a:lnTo>
                  <a:lnTo>
                    <a:pt x="312381" y="566826"/>
                  </a:lnTo>
                  <a:lnTo>
                    <a:pt x="311010" y="566280"/>
                  </a:lnTo>
                  <a:lnTo>
                    <a:pt x="309625" y="565734"/>
                  </a:lnTo>
                  <a:lnTo>
                    <a:pt x="308254" y="565188"/>
                  </a:lnTo>
                  <a:lnTo>
                    <a:pt x="306882" y="564629"/>
                  </a:lnTo>
                  <a:lnTo>
                    <a:pt x="305511" y="564083"/>
                  </a:lnTo>
                  <a:lnTo>
                    <a:pt x="304152" y="563524"/>
                  </a:lnTo>
                  <a:lnTo>
                    <a:pt x="302780" y="562978"/>
                  </a:lnTo>
                  <a:lnTo>
                    <a:pt x="301421" y="562432"/>
                  </a:lnTo>
                  <a:lnTo>
                    <a:pt x="300062" y="561873"/>
                  </a:lnTo>
                  <a:lnTo>
                    <a:pt x="298704" y="561314"/>
                  </a:lnTo>
                  <a:lnTo>
                    <a:pt x="297357" y="560768"/>
                  </a:lnTo>
                  <a:lnTo>
                    <a:pt x="295998" y="560209"/>
                  </a:lnTo>
                  <a:lnTo>
                    <a:pt x="294652" y="559650"/>
                  </a:lnTo>
                  <a:lnTo>
                    <a:pt x="293306" y="559104"/>
                  </a:lnTo>
                  <a:lnTo>
                    <a:pt x="291960" y="558546"/>
                  </a:lnTo>
                  <a:lnTo>
                    <a:pt x="290614" y="557987"/>
                  </a:lnTo>
                  <a:lnTo>
                    <a:pt x="289280" y="557428"/>
                  </a:lnTo>
                  <a:lnTo>
                    <a:pt x="287934" y="556869"/>
                  </a:lnTo>
                  <a:lnTo>
                    <a:pt x="286600" y="556310"/>
                  </a:lnTo>
                  <a:lnTo>
                    <a:pt x="285267" y="555752"/>
                  </a:lnTo>
                  <a:lnTo>
                    <a:pt x="283946" y="555193"/>
                  </a:lnTo>
                  <a:lnTo>
                    <a:pt x="282613" y="554634"/>
                  </a:lnTo>
                  <a:lnTo>
                    <a:pt x="281292" y="554075"/>
                  </a:lnTo>
                  <a:lnTo>
                    <a:pt x="279971" y="553516"/>
                  </a:lnTo>
                  <a:lnTo>
                    <a:pt x="278650" y="552958"/>
                  </a:lnTo>
                  <a:lnTo>
                    <a:pt x="277329" y="552399"/>
                  </a:lnTo>
                  <a:lnTo>
                    <a:pt x="276021" y="551827"/>
                  </a:lnTo>
                  <a:lnTo>
                    <a:pt x="274700" y="551268"/>
                  </a:lnTo>
                  <a:lnTo>
                    <a:pt x="273392" y="550710"/>
                  </a:lnTo>
                  <a:lnTo>
                    <a:pt x="272084" y="550138"/>
                  </a:lnTo>
                  <a:lnTo>
                    <a:pt x="270776" y="549579"/>
                  </a:lnTo>
                  <a:lnTo>
                    <a:pt x="269481" y="549021"/>
                  </a:lnTo>
                  <a:lnTo>
                    <a:pt x="268173" y="548449"/>
                  </a:lnTo>
                  <a:lnTo>
                    <a:pt x="266877" y="547890"/>
                  </a:lnTo>
                  <a:lnTo>
                    <a:pt x="265582" y="547319"/>
                  </a:lnTo>
                  <a:lnTo>
                    <a:pt x="264299" y="546747"/>
                  </a:lnTo>
                  <a:lnTo>
                    <a:pt x="263004" y="546188"/>
                  </a:lnTo>
                  <a:lnTo>
                    <a:pt x="261721" y="545617"/>
                  </a:lnTo>
                  <a:lnTo>
                    <a:pt x="260438" y="545045"/>
                  </a:lnTo>
                  <a:lnTo>
                    <a:pt x="259143" y="544487"/>
                  </a:lnTo>
                  <a:lnTo>
                    <a:pt x="257873" y="543915"/>
                  </a:lnTo>
                  <a:lnTo>
                    <a:pt x="256590" y="543344"/>
                  </a:lnTo>
                  <a:lnTo>
                    <a:pt x="255320" y="542772"/>
                  </a:lnTo>
                  <a:lnTo>
                    <a:pt x="254050" y="542201"/>
                  </a:lnTo>
                  <a:lnTo>
                    <a:pt x="252780" y="541629"/>
                  </a:lnTo>
                  <a:lnTo>
                    <a:pt x="251510" y="541058"/>
                  </a:lnTo>
                  <a:lnTo>
                    <a:pt x="250253" y="540486"/>
                  </a:lnTo>
                  <a:lnTo>
                    <a:pt x="248983" y="539915"/>
                  </a:lnTo>
                  <a:lnTo>
                    <a:pt x="247726" y="539343"/>
                  </a:lnTo>
                  <a:lnTo>
                    <a:pt x="246468" y="538772"/>
                  </a:lnTo>
                  <a:lnTo>
                    <a:pt x="245211" y="538200"/>
                  </a:lnTo>
                  <a:lnTo>
                    <a:pt x="243967" y="537616"/>
                  </a:lnTo>
                  <a:lnTo>
                    <a:pt x="242722" y="537044"/>
                  </a:lnTo>
                  <a:lnTo>
                    <a:pt x="241477" y="536473"/>
                  </a:lnTo>
                  <a:lnTo>
                    <a:pt x="240233" y="535901"/>
                  </a:lnTo>
                  <a:lnTo>
                    <a:pt x="238988" y="535317"/>
                  </a:lnTo>
                  <a:lnTo>
                    <a:pt x="237744" y="534746"/>
                  </a:lnTo>
                  <a:lnTo>
                    <a:pt x="236512" y="534162"/>
                  </a:lnTo>
                  <a:lnTo>
                    <a:pt x="235280" y="533590"/>
                  </a:lnTo>
                  <a:lnTo>
                    <a:pt x="234048" y="533006"/>
                  </a:lnTo>
                  <a:lnTo>
                    <a:pt x="232829" y="532434"/>
                  </a:lnTo>
                  <a:lnTo>
                    <a:pt x="231597" y="531850"/>
                  </a:lnTo>
                  <a:lnTo>
                    <a:pt x="230377" y="531279"/>
                  </a:lnTo>
                  <a:lnTo>
                    <a:pt x="229158" y="530694"/>
                  </a:lnTo>
                  <a:lnTo>
                    <a:pt x="227939" y="530110"/>
                  </a:lnTo>
                  <a:lnTo>
                    <a:pt x="226720" y="529539"/>
                  </a:lnTo>
                  <a:lnTo>
                    <a:pt x="225513" y="528955"/>
                  </a:lnTo>
                  <a:lnTo>
                    <a:pt x="224307" y="528370"/>
                  </a:lnTo>
                  <a:lnTo>
                    <a:pt x="223100" y="527786"/>
                  </a:lnTo>
                  <a:lnTo>
                    <a:pt x="221894" y="527202"/>
                  </a:lnTo>
                  <a:lnTo>
                    <a:pt x="220687" y="526618"/>
                  </a:lnTo>
                  <a:lnTo>
                    <a:pt x="219494" y="526034"/>
                  </a:lnTo>
                  <a:lnTo>
                    <a:pt x="218300" y="525449"/>
                  </a:lnTo>
                  <a:lnTo>
                    <a:pt x="217106" y="524865"/>
                  </a:lnTo>
                  <a:lnTo>
                    <a:pt x="215912" y="524281"/>
                  </a:lnTo>
                  <a:lnTo>
                    <a:pt x="214731" y="523697"/>
                  </a:lnTo>
                  <a:lnTo>
                    <a:pt x="213537" y="523113"/>
                  </a:lnTo>
                  <a:lnTo>
                    <a:pt x="212356" y="522528"/>
                  </a:lnTo>
                  <a:lnTo>
                    <a:pt x="211175" y="521944"/>
                  </a:lnTo>
                  <a:lnTo>
                    <a:pt x="210007" y="521360"/>
                  </a:lnTo>
                  <a:lnTo>
                    <a:pt x="208826" y="520763"/>
                  </a:lnTo>
                  <a:lnTo>
                    <a:pt x="207657" y="520179"/>
                  </a:lnTo>
                  <a:lnTo>
                    <a:pt x="206489" y="519595"/>
                  </a:lnTo>
                  <a:lnTo>
                    <a:pt x="205320" y="518998"/>
                  </a:lnTo>
                  <a:lnTo>
                    <a:pt x="204165" y="518414"/>
                  </a:lnTo>
                  <a:lnTo>
                    <a:pt x="202996" y="517829"/>
                  </a:lnTo>
                  <a:lnTo>
                    <a:pt x="201841" y="517232"/>
                  </a:lnTo>
                  <a:lnTo>
                    <a:pt x="200685" y="516648"/>
                  </a:lnTo>
                  <a:lnTo>
                    <a:pt x="199542" y="516051"/>
                  </a:lnTo>
                  <a:lnTo>
                    <a:pt x="198386" y="515467"/>
                  </a:lnTo>
                  <a:lnTo>
                    <a:pt x="197243" y="514870"/>
                  </a:lnTo>
                  <a:lnTo>
                    <a:pt x="196100" y="514273"/>
                  </a:lnTo>
                  <a:lnTo>
                    <a:pt x="194957" y="513689"/>
                  </a:lnTo>
                  <a:lnTo>
                    <a:pt x="193814" y="513092"/>
                  </a:lnTo>
                  <a:lnTo>
                    <a:pt x="192684" y="512495"/>
                  </a:lnTo>
                  <a:lnTo>
                    <a:pt x="191554" y="511898"/>
                  </a:lnTo>
                  <a:lnTo>
                    <a:pt x="190423" y="511314"/>
                  </a:lnTo>
                  <a:lnTo>
                    <a:pt x="189293" y="510717"/>
                  </a:lnTo>
                  <a:lnTo>
                    <a:pt x="188163" y="510120"/>
                  </a:lnTo>
                  <a:lnTo>
                    <a:pt x="187045" y="509524"/>
                  </a:lnTo>
                  <a:lnTo>
                    <a:pt x="185927" y="508927"/>
                  </a:lnTo>
                  <a:lnTo>
                    <a:pt x="184810" y="508330"/>
                  </a:lnTo>
                  <a:lnTo>
                    <a:pt x="183692" y="507733"/>
                  </a:lnTo>
                  <a:lnTo>
                    <a:pt x="182587" y="507136"/>
                  </a:lnTo>
                  <a:lnTo>
                    <a:pt x="181482" y="506539"/>
                  </a:lnTo>
                  <a:lnTo>
                    <a:pt x="180378" y="505942"/>
                  </a:lnTo>
                  <a:lnTo>
                    <a:pt x="179273" y="505345"/>
                  </a:lnTo>
                  <a:lnTo>
                    <a:pt x="178181" y="504748"/>
                  </a:lnTo>
                  <a:lnTo>
                    <a:pt x="177076" y="504151"/>
                  </a:lnTo>
                  <a:lnTo>
                    <a:pt x="175983" y="503555"/>
                  </a:lnTo>
                  <a:lnTo>
                    <a:pt x="174891" y="502945"/>
                  </a:lnTo>
                  <a:lnTo>
                    <a:pt x="173812" y="502348"/>
                  </a:lnTo>
                  <a:lnTo>
                    <a:pt x="172719" y="501751"/>
                  </a:lnTo>
                  <a:lnTo>
                    <a:pt x="171640" y="501142"/>
                  </a:lnTo>
                  <a:lnTo>
                    <a:pt x="170561" y="500545"/>
                  </a:lnTo>
                  <a:lnTo>
                    <a:pt x="169481" y="499948"/>
                  </a:lnTo>
                  <a:lnTo>
                    <a:pt x="168414" y="499338"/>
                  </a:lnTo>
                  <a:lnTo>
                    <a:pt x="167335" y="498741"/>
                  </a:lnTo>
                  <a:lnTo>
                    <a:pt x="166268" y="498132"/>
                  </a:lnTo>
                  <a:lnTo>
                    <a:pt x="165201" y="497535"/>
                  </a:lnTo>
                  <a:lnTo>
                    <a:pt x="164147" y="496925"/>
                  </a:lnTo>
                  <a:lnTo>
                    <a:pt x="163080" y="496328"/>
                  </a:lnTo>
                  <a:lnTo>
                    <a:pt x="162026" y="495719"/>
                  </a:lnTo>
                  <a:lnTo>
                    <a:pt x="160972" y="495109"/>
                  </a:lnTo>
                  <a:lnTo>
                    <a:pt x="159931" y="494512"/>
                  </a:lnTo>
                  <a:lnTo>
                    <a:pt x="158876" y="493903"/>
                  </a:lnTo>
                  <a:lnTo>
                    <a:pt x="157835" y="493293"/>
                  </a:lnTo>
                  <a:lnTo>
                    <a:pt x="156794" y="492696"/>
                  </a:lnTo>
                  <a:lnTo>
                    <a:pt x="155752" y="492086"/>
                  </a:lnTo>
                  <a:lnTo>
                    <a:pt x="154711" y="491477"/>
                  </a:lnTo>
                  <a:lnTo>
                    <a:pt x="153682" y="490867"/>
                  </a:lnTo>
                  <a:lnTo>
                    <a:pt x="152654" y="490258"/>
                  </a:lnTo>
                  <a:lnTo>
                    <a:pt x="151625" y="489648"/>
                  </a:lnTo>
                  <a:lnTo>
                    <a:pt x="150596" y="489038"/>
                  </a:lnTo>
                  <a:lnTo>
                    <a:pt x="149580" y="488429"/>
                  </a:lnTo>
                  <a:lnTo>
                    <a:pt x="148564" y="487819"/>
                  </a:lnTo>
                  <a:lnTo>
                    <a:pt x="147548" y="487210"/>
                  </a:lnTo>
                  <a:lnTo>
                    <a:pt x="146532" y="486600"/>
                  </a:lnTo>
                  <a:lnTo>
                    <a:pt x="145529" y="485990"/>
                  </a:lnTo>
                  <a:lnTo>
                    <a:pt x="144513" y="485381"/>
                  </a:lnTo>
                  <a:lnTo>
                    <a:pt x="143510" y="484771"/>
                  </a:lnTo>
                  <a:lnTo>
                    <a:pt x="142519" y="484162"/>
                  </a:lnTo>
                  <a:lnTo>
                    <a:pt x="141516" y="483552"/>
                  </a:lnTo>
                  <a:lnTo>
                    <a:pt x="140525" y="482942"/>
                  </a:lnTo>
                  <a:lnTo>
                    <a:pt x="139534" y="482320"/>
                  </a:lnTo>
                  <a:lnTo>
                    <a:pt x="138544" y="481711"/>
                  </a:lnTo>
                  <a:lnTo>
                    <a:pt x="137553" y="481101"/>
                  </a:lnTo>
                  <a:lnTo>
                    <a:pt x="136575" y="480479"/>
                  </a:lnTo>
                  <a:lnTo>
                    <a:pt x="135597" y="479869"/>
                  </a:lnTo>
                  <a:lnTo>
                    <a:pt x="134619" y="479259"/>
                  </a:lnTo>
                  <a:lnTo>
                    <a:pt x="133642" y="478637"/>
                  </a:lnTo>
                  <a:lnTo>
                    <a:pt x="132676" y="478028"/>
                  </a:lnTo>
                  <a:lnTo>
                    <a:pt x="131699" y="477405"/>
                  </a:lnTo>
                  <a:lnTo>
                    <a:pt x="130733" y="476796"/>
                  </a:lnTo>
                  <a:lnTo>
                    <a:pt x="129781" y="476173"/>
                  </a:lnTo>
                  <a:lnTo>
                    <a:pt x="128816" y="475564"/>
                  </a:lnTo>
                  <a:lnTo>
                    <a:pt x="127863" y="474941"/>
                  </a:lnTo>
                  <a:lnTo>
                    <a:pt x="126911" y="474332"/>
                  </a:lnTo>
                  <a:lnTo>
                    <a:pt x="125958" y="473710"/>
                  </a:lnTo>
                  <a:lnTo>
                    <a:pt x="125006" y="473087"/>
                  </a:lnTo>
                  <a:lnTo>
                    <a:pt x="124066" y="472478"/>
                  </a:lnTo>
                  <a:lnTo>
                    <a:pt x="123126" y="471855"/>
                  </a:lnTo>
                  <a:lnTo>
                    <a:pt x="122186" y="471233"/>
                  </a:lnTo>
                  <a:lnTo>
                    <a:pt x="121259" y="470611"/>
                  </a:lnTo>
                  <a:lnTo>
                    <a:pt x="120319" y="470001"/>
                  </a:lnTo>
                  <a:lnTo>
                    <a:pt x="119392" y="469379"/>
                  </a:lnTo>
                  <a:lnTo>
                    <a:pt x="118465" y="468757"/>
                  </a:lnTo>
                  <a:lnTo>
                    <a:pt x="117551" y="468134"/>
                  </a:lnTo>
                  <a:lnTo>
                    <a:pt x="116624" y="467512"/>
                  </a:lnTo>
                  <a:lnTo>
                    <a:pt x="115709" y="466890"/>
                  </a:lnTo>
                  <a:lnTo>
                    <a:pt x="114795" y="466267"/>
                  </a:lnTo>
                  <a:lnTo>
                    <a:pt x="113893" y="465645"/>
                  </a:lnTo>
                  <a:lnTo>
                    <a:pt x="112979" y="465023"/>
                  </a:lnTo>
                  <a:lnTo>
                    <a:pt x="112077" y="464400"/>
                  </a:lnTo>
                  <a:lnTo>
                    <a:pt x="111175" y="463778"/>
                  </a:lnTo>
                  <a:lnTo>
                    <a:pt x="110274" y="463156"/>
                  </a:lnTo>
                  <a:lnTo>
                    <a:pt x="109385" y="462534"/>
                  </a:lnTo>
                  <a:lnTo>
                    <a:pt x="108496" y="461911"/>
                  </a:lnTo>
                  <a:lnTo>
                    <a:pt x="107607" y="461289"/>
                  </a:lnTo>
                  <a:lnTo>
                    <a:pt x="106718" y="460667"/>
                  </a:lnTo>
                  <a:lnTo>
                    <a:pt x="105841" y="460044"/>
                  </a:lnTo>
                  <a:lnTo>
                    <a:pt x="104952" y="459409"/>
                  </a:lnTo>
                  <a:lnTo>
                    <a:pt x="104089" y="458787"/>
                  </a:lnTo>
                  <a:lnTo>
                    <a:pt x="103212" y="458165"/>
                  </a:lnTo>
                  <a:lnTo>
                    <a:pt x="102336" y="457542"/>
                  </a:lnTo>
                  <a:lnTo>
                    <a:pt x="101473" y="456907"/>
                  </a:lnTo>
                  <a:lnTo>
                    <a:pt x="100609" y="456285"/>
                  </a:lnTo>
                  <a:lnTo>
                    <a:pt x="99745" y="455663"/>
                  </a:lnTo>
                  <a:lnTo>
                    <a:pt x="98894" y="455028"/>
                  </a:lnTo>
                  <a:lnTo>
                    <a:pt x="98043" y="454406"/>
                  </a:lnTo>
                  <a:lnTo>
                    <a:pt x="97193" y="453783"/>
                  </a:lnTo>
                  <a:lnTo>
                    <a:pt x="96342" y="453148"/>
                  </a:lnTo>
                  <a:lnTo>
                    <a:pt x="95491" y="452526"/>
                  </a:lnTo>
                  <a:lnTo>
                    <a:pt x="94653" y="451891"/>
                  </a:lnTo>
                  <a:lnTo>
                    <a:pt x="93814" y="451269"/>
                  </a:lnTo>
                  <a:lnTo>
                    <a:pt x="92976" y="450634"/>
                  </a:lnTo>
                  <a:lnTo>
                    <a:pt x="92151" y="450011"/>
                  </a:lnTo>
                  <a:lnTo>
                    <a:pt x="91325" y="449376"/>
                  </a:lnTo>
                  <a:lnTo>
                    <a:pt x="90500" y="448741"/>
                  </a:lnTo>
                  <a:lnTo>
                    <a:pt x="89674" y="448119"/>
                  </a:lnTo>
                  <a:lnTo>
                    <a:pt x="88861" y="447484"/>
                  </a:lnTo>
                  <a:lnTo>
                    <a:pt x="88036" y="446849"/>
                  </a:lnTo>
                  <a:lnTo>
                    <a:pt x="87223" y="446227"/>
                  </a:lnTo>
                  <a:lnTo>
                    <a:pt x="86423" y="445592"/>
                  </a:lnTo>
                  <a:lnTo>
                    <a:pt x="85610" y="444957"/>
                  </a:lnTo>
                  <a:lnTo>
                    <a:pt x="84810" y="444322"/>
                  </a:lnTo>
                  <a:lnTo>
                    <a:pt x="84010" y="443699"/>
                  </a:lnTo>
                  <a:lnTo>
                    <a:pt x="83210" y="443064"/>
                  </a:lnTo>
                  <a:lnTo>
                    <a:pt x="82423" y="442429"/>
                  </a:lnTo>
                  <a:lnTo>
                    <a:pt x="81635" y="441794"/>
                  </a:lnTo>
                  <a:lnTo>
                    <a:pt x="80848" y="441159"/>
                  </a:lnTo>
                  <a:lnTo>
                    <a:pt x="80060" y="440524"/>
                  </a:lnTo>
                  <a:lnTo>
                    <a:pt x="79273" y="439902"/>
                  </a:lnTo>
                  <a:lnTo>
                    <a:pt x="78498" y="439267"/>
                  </a:lnTo>
                  <a:lnTo>
                    <a:pt x="77724" y="438632"/>
                  </a:lnTo>
                  <a:lnTo>
                    <a:pt x="76962" y="437997"/>
                  </a:lnTo>
                  <a:lnTo>
                    <a:pt x="76187" y="437362"/>
                  </a:lnTo>
                  <a:lnTo>
                    <a:pt x="75425" y="436727"/>
                  </a:lnTo>
                  <a:lnTo>
                    <a:pt x="74663" y="436092"/>
                  </a:lnTo>
                  <a:lnTo>
                    <a:pt x="73913" y="435457"/>
                  </a:lnTo>
                  <a:lnTo>
                    <a:pt x="73151" y="434822"/>
                  </a:lnTo>
                  <a:lnTo>
                    <a:pt x="72402" y="434174"/>
                  </a:lnTo>
                  <a:lnTo>
                    <a:pt x="71653" y="433539"/>
                  </a:lnTo>
                  <a:lnTo>
                    <a:pt x="70916" y="432904"/>
                  </a:lnTo>
                  <a:lnTo>
                    <a:pt x="70167" y="432269"/>
                  </a:lnTo>
                  <a:lnTo>
                    <a:pt x="69430" y="431634"/>
                  </a:lnTo>
                  <a:lnTo>
                    <a:pt x="68694" y="430999"/>
                  </a:lnTo>
                  <a:lnTo>
                    <a:pt x="67970" y="430352"/>
                  </a:lnTo>
                  <a:lnTo>
                    <a:pt x="67233" y="429717"/>
                  </a:lnTo>
                  <a:lnTo>
                    <a:pt x="66509" y="429082"/>
                  </a:lnTo>
                  <a:lnTo>
                    <a:pt x="65798" y="428447"/>
                  </a:lnTo>
                  <a:lnTo>
                    <a:pt x="65074" y="427799"/>
                  </a:lnTo>
                  <a:lnTo>
                    <a:pt x="64363" y="427164"/>
                  </a:lnTo>
                  <a:lnTo>
                    <a:pt x="63652" y="426529"/>
                  </a:lnTo>
                  <a:lnTo>
                    <a:pt x="62941" y="425881"/>
                  </a:lnTo>
                  <a:lnTo>
                    <a:pt x="62242" y="425246"/>
                  </a:lnTo>
                  <a:lnTo>
                    <a:pt x="61531" y="424611"/>
                  </a:lnTo>
                  <a:lnTo>
                    <a:pt x="60832" y="423964"/>
                  </a:lnTo>
                  <a:lnTo>
                    <a:pt x="60147" y="423329"/>
                  </a:lnTo>
                  <a:lnTo>
                    <a:pt x="59448" y="422681"/>
                  </a:lnTo>
                  <a:lnTo>
                    <a:pt x="58762" y="422046"/>
                  </a:lnTo>
                  <a:lnTo>
                    <a:pt x="58077" y="421398"/>
                  </a:lnTo>
                  <a:lnTo>
                    <a:pt x="57404" y="420763"/>
                  </a:lnTo>
                  <a:lnTo>
                    <a:pt x="56718" y="420116"/>
                  </a:lnTo>
                  <a:lnTo>
                    <a:pt x="56045" y="419481"/>
                  </a:lnTo>
                  <a:lnTo>
                    <a:pt x="55372" y="418833"/>
                  </a:lnTo>
                  <a:lnTo>
                    <a:pt x="54711" y="418198"/>
                  </a:lnTo>
                  <a:lnTo>
                    <a:pt x="54051" y="417550"/>
                  </a:lnTo>
                  <a:lnTo>
                    <a:pt x="53378" y="416902"/>
                  </a:lnTo>
                  <a:lnTo>
                    <a:pt x="52730" y="416267"/>
                  </a:lnTo>
                  <a:lnTo>
                    <a:pt x="52069" y="415620"/>
                  </a:lnTo>
                  <a:lnTo>
                    <a:pt x="51422" y="414985"/>
                  </a:lnTo>
                  <a:lnTo>
                    <a:pt x="50774" y="414337"/>
                  </a:lnTo>
                  <a:lnTo>
                    <a:pt x="50126" y="413689"/>
                  </a:lnTo>
                  <a:lnTo>
                    <a:pt x="49491" y="413042"/>
                  </a:lnTo>
                  <a:lnTo>
                    <a:pt x="48856" y="412407"/>
                  </a:lnTo>
                  <a:lnTo>
                    <a:pt x="48221" y="411759"/>
                  </a:lnTo>
                  <a:lnTo>
                    <a:pt x="47586" y="411111"/>
                  </a:lnTo>
                  <a:lnTo>
                    <a:pt x="46964" y="410464"/>
                  </a:lnTo>
                  <a:lnTo>
                    <a:pt x="46342" y="409829"/>
                  </a:lnTo>
                  <a:lnTo>
                    <a:pt x="45719" y="409181"/>
                  </a:lnTo>
                  <a:lnTo>
                    <a:pt x="45097" y="408533"/>
                  </a:lnTo>
                  <a:lnTo>
                    <a:pt x="44488" y="407885"/>
                  </a:lnTo>
                  <a:lnTo>
                    <a:pt x="41478" y="404660"/>
                  </a:lnTo>
                  <a:lnTo>
                    <a:pt x="40881" y="404012"/>
                  </a:lnTo>
                  <a:lnTo>
                    <a:pt x="40297" y="403364"/>
                  </a:lnTo>
                  <a:lnTo>
                    <a:pt x="39712" y="402717"/>
                  </a:lnTo>
                  <a:lnTo>
                    <a:pt x="39128" y="402069"/>
                  </a:lnTo>
                  <a:lnTo>
                    <a:pt x="38557" y="401421"/>
                  </a:lnTo>
                  <a:lnTo>
                    <a:pt x="37973" y="400773"/>
                  </a:lnTo>
                  <a:lnTo>
                    <a:pt x="37401" y="400126"/>
                  </a:lnTo>
                  <a:lnTo>
                    <a:pt x="36842" y="399478"/>
                  </a:lnTo>
                  <a:lnTo>
                    <a:pt x="36271" y="398830"/>
                  </a:lnTo>
                  <a:lnTo>
                    <a:pt x="35712" y="398183"/>
                  </a:lnTo>
                  <a:lnTo>
                    <a:pt x="35153" y="397535"/>
                  </a:lnTo>
                  <a:lnTo>
                    <a:pt x="34607" y="396875"/>
                  </a:lnTo>
                  <a:lnTo>
                    <a:pt x="34048" y="396227"/>
                  </a:lnTo>
                  <a:lnTo>
                    <a:pt x="33502" y="395579"/>
                  </a:lnTo>
                  <a:lnTo>
                    <a:pt x="32956" y="394931"/>
                  </a:lnTo>
                  <a:lnTo>
                    <a:pt x="32423" y="394284"/>
                  </a:lnTo>
                  <a:lnTo>
                    <a:pt x="31889" y="393636"/>
                  </a:lnTo>
                  <a:lnTo>
                    <a:pt x="31356" y="392988"/>
                  </a:lnTo>
                  <a:lnTo>
                    <a:pt x="30822" y="392328"/>
                  </a:lnTo>
                  <a:lnTo>
                    <a:pt x="30302" y="391680"/>
                  </a:lnTo>
                  <a:lnTo>
                    <a:pt x="29781" y="391033"/>
                  </a:lnTo>
                  <a:lnTo>
                    <a:pt x="29260" y="390385"/>
                  </a:lnTo>
                  <a:lnTo>
                    <a:pt x="28740" y="389724"/>
                  </a:lnTo>
                  <a:lnTo>
                    <a:pt x="28232" y="389077"/>
                  </a:lnTo>
                  <a:lnTo>
                    <a:pt x="27724" y="388429"/>
                  </a:lnTo>
                  <a:lnTo>
                    <a:pt x="27216" y="387781"/>
                  </a:lnTo>
                  <a:lnTo>
                    <a:pt x="26720" y="387121"/>
                  </a:lnTo>
                  <a:lnTo>
                    <a:pt x="26225" y="386473"/>
                  </a:lnTo>
                  <a:lnTo>
                    <a:pt x="25730" y="385826"/>
                  </a:lnTo>
                  <a:lnTo>
                    <a:pt x="25234" y="385165"/>
                  </a:lnTo>
                  <a:lnTo>
                    <a:pt x="24752" y="384517"/>
                  </a:lnTo>
                  <a:lnTo>
                    <a:pt x="24269" y="383857"/>
                  </a:lnTo>
                  <a:lnTo>
                    <a:pt x="23787" y="383209"/>
                  </a:lnTo>
                  <a:lnTo>
                    <a:pt x="23317" y="382562"/>
                  </a:lnTo>
                  <a:lnTo>
                    <a:pt x="22847" y="381901"/>
                  </a:lnTo>
                  <a:lnTo>
                    <a:pt x="22377" y="381254"/>
                  </a:lnTo>
                  <a:lnTo>
                    <a:pt x="21907" y="380593"/>
                  </a:lnTo>
                  <a:lnTo>
                    <a:pt x="21450" y="379945"/>
                  </a:lnTo>
                  <a:lnTo>
                    <a:pt x="20993" y="379285"/>
                  </a:lnTo>
                  <a:lnTo>
                    <a:pt x="20535" y="378637"/>
                  </a:lnTo>
                  <a:lnTo>
                    <a:pt x="20091" y="377990"/>
                  </a:lnTo>
                  <a:lnTo>
                    <a:pt x="19646" y="377329"/>
                  </a:lnTo>
                  <a:lnTo>
                    <a:pt x="19202" y="376682"/>
                  </a:lnTo>
                  <a:lnTo>
                    <a:pt x="16624" y="372745"/>
                  </a:lnTo>
                  <a:lnTo>
                    <a:pt x="16205" y="372097"/>
                  </a:lnTo>
                  <a:lnTo>
                    <a:pt x="15786" y="371436"/>
                  </a:lnTo>
                  <a:lnTo>
                    <a:pt x="15379" y="370789"/>
                  </a:lnTo>
                  <a:lnTo>
                    <a:pt x="14973" y="370128"/>
                  </a:lnTo>
                  <a:lnTo>
                    <a:pt x="14566" y="369468"/>
                  </a:lnTo>
                  <a:lnTo>
                    <a:pt x="14173" y="368820"/>
                  </a:lnTo>
                  <a:lnTo>
                    <a:pt x="13779" y="368160"/>
                  </a:lnTo>
                  <a:lnTo>
                    <a:pt x="13385" y="367499"/>
                  </a:lnTo>
                  <a:lnTo>
                    <a:pt x="12992" y="366852"/>
                  </a:lnTo>
                  <a:lnTo>
                    <a:pt x="12611" y="366191"/>
                  </a:lnTo>
                  <a:lnTo>
                    <a:pt x="12230" y="365531"/>
                  </a:lnTo>
                  <a:lnTo>
                    <a:pt x="11849" y="364883"/>
                  </a:lnTo>
                  <a:lnTo>
                    <a:pt x="11480" y="364223"/>
                  </a:lnTo>
                  <a:lnTo>
                    <a:pt x="11112" y="363562"/>
                  </a:lnTo>
                  <a:lnTo>
                    <a:pt x="10744" y="362902"/>
                  </a:lnTo>
                  <a:lnTo>
                    <a:pt x="10388" y="362254"/>
                  </a:lnTo>
                  <a:lnTo>
                    <a:pt x="10020" y="361594"/>
                  </a:lnTo>
                  <a:lnTo>
                    <a:pt x="9677" y="360934"/>
                  </a:lnTo>
                  <a:lnTo>
                    <a:pt x="9321" y="360273"/>
                  </a:lnTo>
                  <a:lnTo>
                    <a:pt x="8978" y="359625"/>
                  </a:lnTo>
                  <a:lnTo>
                    <a:pt x="8636" y="358965"/>
                  </a:lnTo>
                  <a:lnTo>
                    <a:pt x="8293" y="358305"/>
                  </a:lnTo>
                  <a:lnTo>
                    <a:pt x="7950" y="357644"/>
                  </a:lnTo>
                  <a:lnTo>
                    <a:pt x="7619" y="356997"/>
                  </a:lnTo>
                  <a:lnTo>
                    <a:pt x="7289" y="356336"/>
                  </a:lnTo>
                  <a:lnTo>
                    <a:pt x="6972" y="355676"/>
                  </a:lnTo>
                  <a:lnTo>
                    <a:pt x="6654" y="355015"/>
                  </a:lnTo>
                  <a:lnTo>
                    <a:pt x="6337" y="354355"/>
                  </a:lnTo>
                  <a:lnTo>
                    <a:pt x="6019" y="353695"/>
                  </a:lnTo>
                  <a:lnTo>
                    <a:pt x="5714" y="353047"/>
                  </a:lnTo>
                  <a:lnTo>
                    <a:pt x="5410" y="352386"/>
                  </a:lnTo>
                  <a:lnTo>
                    <a:pt x="5105" y="351726"/>
                  </a:lnTo>
                  <a:lnTo>
                    <a:pt x="4813" y="351066"/>
                  </a:lnTo>
                  <a:lnTo>
                    <a:pt x="4508" y="350405"/>
                  </a:lnTo>
                  <a:lnTo>
                    <a:pt x="4216" y="349745"/>
                  </a:lnTo>
                  <a:lnTo>
                    <a:pt x="3937" y="349084"/>
                  </a:lnTo>
                  <a:lnTo>
                    <a:pt x="3657" y="348424"/>
                  </a:lnTo>
                  <a:lnTo>
                    <a:pt x="3378" y="347764"/>
                  </a:lnTo>
                  <a:lnTo>
                    <a:pt x="3098" y="347116"/>
                  </a:lnTo>
                  <a:lnTo>
                    <a:pt x="2832" y="346456"/>
                  </a:lnTo>
                  <a:lnTo>
                    <a:pt x="2565" y="345795"/>
                  </a:lnTo>
                  <a:lnTo>
                    <a:pt x="2298" y="345135"/>
                  </a:lnTo>
                  <a:lnTo>
                    <a:pt x="2031" y="344474"/>
                  </a:lnTo>
                  <a:lnTo>
                    <a:pt x="1777" y="343814"/>
                  </a:lnTo>
                  <a:lnTo>
                    <a:pt x="1524" y="343154"/>
                  </a:lnTo>
                  <a:lnTo>
                    <a:pt x="1282" y="342493"/>
                  </a:lnTo>
                  <a:lnTo>
                    <a:pt x="1041" y="341833"/>
                  </a:lnTo>
                  <a:lnTo>
                    <a:pt x="800" y="341172"/>
                  </a:lnTo>
                  <a:lnTo>
                    <a:pt x="558" y="340512"/>
                  </a:lnTo>
                  <a:lnTo>
                    <a:pt x="330" y="339852"/>
                  </a:lnTo>
                  <a:lnTo>
                    <a:pt x="101" y="339191"/>
                  </a:lnTo>
                  <a:lnTo>
                    <a:pt x="0" y="3386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889B8821-66D8-3B63-DB8F-D0C4D0612F33}"/>
                </a:ext>
              </a:extLst>
            </p:cNvPr>
            <p:cNvSpPr txBox="1"/>
            <p:nvPr/>
          </p:nvSpPr>
          <p:spPr>
            <a:xfrm>
              <a:off x="253067" y="3577695"/>
              <a:ext cx="839601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unnable</a:t>
              </a:r>
              <a:endParaRPr sz="1555" dirty="0">
                <a:latin typeface="Tahoma"/>
                <a:cs typeface="Tahoma"/>
              </a:endParaRPr>
            </a:p>
          </p:txBody>
        </p:sp>
        <p:sp>
          <p:nvSpPr>
            <p:cNvPr id="118" name="object 29">
              <a:extLst>
                <a:ext uri="{FF2B5EF4-FFF2-40B4-BE49-F238E27FC236}">
                  <a16:creationId xmlns:a16="http://schemas.microsoft.com/office/drawing/2014/main" id="{26A04788-A58D-BC62-E5A6-EAF52356AD97}"/>
                </a:ext>
              </a:extLst>
            </p:cNvPr>
            <p:cNvSpPr/>
            <p:nvPr/>
          </p:nvSpPr>
          <p:spPr>
            <a:xfrm>
              <a:off x="2065196" y="4257934"/>
              <a:ext cx="74799" cy="76900"/>
            </a:xfrm>
            <a:custGeom>
              <a:avLst/>
              <a:gdLst/>
              <a:ahLst/>
              <a:cxnLst/>
              <a:rect l="l" t="t" r="r" b="b"/>
              <a:pathLst>
                <a:path w="113029" h="116204">
                  <a:moveTo>
                    <a:pt x="112915" y="0"/>
                  </a:moveTo>
                  <a:lnTo>
                    <a:pt x="0" y="5460"/>
                  </a:lnTo>
                  <a:lnTo>
                    <a:pt x="61925" y="115658"/>
                  </a:lnTo>
                  <a:lnTo>
                    <a:pt x="11291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9" name="object 27">
              <a:extLst>
                <a:ext uri="{FF2B5EF4-FFF2-40B4-BE49-F238E27FC236}">
                  <a16:creationId xmlns:a16="http://schemas.microsoft.com/office/drawing/2014/main" id="{5688B3CC-B260-36E1-618D-8B0A5046D9D6}"/>
                </a:ext>
              </a:extLst>
            </p:cNvPr>
            <p:cNvSpPr/>
            <p:nvPr/>
          </p:nvSpPr>
          <p:spPr>
            <a:xfrm>
              <a:off x="2220199" y="3909262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0" y="0"/>
                  </a:moveTo>
                  <a:lnTo>
                    <a:pt x="0" y="113055"/>
                  </a:lnTo>
                  <a:lnTo>
                    <a:pt x="113055" y="5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B00AF7-094D-FBA2-CD63-272C7B88D776}"/>
                </a:ext>
              </a:extLst>
            </p:cNvPr>
            <p:cNvSpPr/>
            <p:nvPr/>
          </p:nvSpPr>
          <p:spPr>
            <a:xfrm>
              <a:off x="2334013" y="3884450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Th_A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90B0C26-EB3B-840D-FFD2-AD93F99BDCF3}"/>
                </a:ext>
              </a:extLst>
            </p:cNvPr>
            <p:cNvSpPr/>
            <p:nvPr/>
          </p:nvSpPr>
          <p:spPr>
            <a:xfrm>
              <a:off x="1337087" y="3883687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Th_B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</p:grpSp>
      <p:sp>
        <p:nvSpPr>
          <p:cNvPr id="26" name="object 28">
            <a:extLst>
              <a:ext uri="{FF2B5EF4-FFF2-40B4-BE49-F238E27FC236}">
                <a16:creationId xmlns:a16="http://schemas.microsoft.com/office/drawing/2014/main" id="{AC43BD97-2EE0-6159-169F-33781116F8D7}"/>
              </a:ext>
            </a:extLst>
          </p:cNvPr>
          <p:cNvSpPr/>
          <p:nvPr/>
        </p:nvSpPr>
        <p:spPr>
          <a:xfrm>
            <a:off x="626132" y="4377913"/>
            <a:ext cx="73959" cy="80262"/>
          </a:xfrm>
          <a:custGeom>
            <a:avLst/>
            <a:gdLst/>
            <a:ahLst/>
            <a:cxnLst/>
            <a:rect l="l" t="t" r="r" b="b"/>
            <a:pathLst>
              <a:path w="111760" h="121284">
                <a:moveTo>
                  <a:pt x="36423" y="0"/>
                </a:moveTo>
                <a:lnTo>
                  <a:pt x="0" y="121031"/>
                </a:lnTo>
                <a:lnTo>
                  <a:pt x="111391" y="101765"/>
                </a:lnTo>
                <a:lnTo>
                  <a:pt x="3642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566DFE-9529-7B6E-4998-45816C28C407}"/>
              </a:ext>
            </a:extLst>
          </p:cNvPr>
          <p:cNvSpPr txBox="1"/>
          <p:nvPr/>
        </p:nvSpPr>
        <p:spPr>
          <a:xfrm>
            <a:off x="5940035" y="-139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F1AD513F-AF16-745A-A73A-4A535A9D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8" y="326270"/>
            <a:ext cx="5159825" cy="449095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86E0AC-985A-1451-3BF5-556FE2B4F83C}"/>
              </a:ext>
            </a:extLst>
          </p:cNvPr>
          <p:cNvCxnSpPr>
            <a:cxnSpLocks/>
          </p:cNvCxnSpPr>
          <p:nvPr/>
        </p:nvCxnSpPr>
        <p:spPr>
          <a:xfrm>
            <a:off x="3767348" y="1856935"/>
            <a:ext cx="211" cy="23692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6024B9-3CEE-13A5-6B5C-A5F097C39F88}"/>
              </a:ext>
            </a:extLst>
          </p:cNvPr>
          <p:cNvSpPr txBox="1"/>
          <p:nvPr/>
        </p:nvSpPr>
        <p:spPr>
          <a:xfrm>
            <a:off x="3105004" y="186261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62CBAC-58F6-67A7-B551-1DC978AE7537}"/>
              </a:ext>
            </a:extLst>
          </p:cNvPr>
          <p:cNvSpPr txBox="1"/>
          <p:nvPr/>
        </p:nvSpPr>
        <p:spPr>
          <a:xfrm>
            <a:off x="3091718" y="3991555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F371D6-D1B3-E4B9-91F8-75DCAAF81C2D}"/>
              </a:ext>
            </a:extLst>
          </p:cNvPr>
          <p:cNvSpPr txBox="1"/>
          <p:nvPr/>
        </p:nvSpPr>
        <p:spPr>
          <a:xfrm>
            <a:off x="798124" y="306512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97A6B8-6750-9271-089B-835F73E7BE1C}"/>
              </a:ext>
            </a:extLst>
          </p:cNvPr>
          <p:cNvSpPr txBox="1"/>
          <p:nvPr/>
        </p:nvSpPr>
        <p:spPr>
          <a:xfrm>
            <a:off x="633637" y="270645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(1) -&gt; (20):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207551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04BD74F3-F912-CED5-3417-D7163D9FD2A0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5DA2F-B900-F321-8857-0CF0ADE38DB6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E769DC-D866-D0A0-F30D-ABE524D7CDF5}"/>
              </a:ext>
            </a:extLst>
          </p:cNvPr>
          <p:cNvGrpSpPr/>
          <p:nvPr/>
        </p:nvGrpSpPr>
        <p:grpSpPr>
          <a:xfrm>
            <a:off x="253067" y="3577695"/>
            <a:ext cx="2653335" cy="1217442"/>
            <a:chOff x="253067" y="3577695"/>
            <a:chExt cx="2653335" cy="1217442"/>
          </a:xfrm>
        </p:grpSpPr>
        <p:sp>
          <p:nvSpPr>
            <p:cNvPr id="108" name="object 11">
              <a:extLst>
                <a:ext uri="{FF2B5EF4-FFF2-40B4-BE49-F238E27FC236}">
                  <a16:creationId xmlns:a16="http://schemas.microsoft.com/office/drawing/2014/main" id="{0C5DC85E-CD46-E356-0545-3F15DB0519E4}"/>
                </a:ext>
              </a:extLst>
            </p:cNvPr>
            <p:cNvSpPr/>
            <p:nvPr/>
          </p:nvSpPr>
          <p:spPr>
            <a:xfrm>
              <a:off x="2344259" y="3847119"/>
              <a:ext cx="514379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09" name="object 12">
              <a:extLst>
                <a:ext uri="{FF2B5EF4-FFF2-40B4-BE49-F238E27FC236}">
                  <a16:creationId xmlns:a16="http://schemas.microsoft.com/office/drawing/2014/main" id="{98E646CA-D874-76F5-1E6D-4FC921CAB9AC}"/>
                </a:ext>
              </a:extLst>
            </p:cNvPr>
            <p:cNvSpPr/>
            <p:nvPr/>
          </p:nvSpPr>
          <p:spPr>
            <a:xfrm>
              <a:off x="378731" y="3847119"/>
              <a:ext cx="502634" cy="948018"/>
            </a:xfrm>
            <a:custGeom>
              <a:avLst/>
              <a:gdLst/>
              <a:ahLst/>
              <a:cxnLst/>
              <a:rect l="l" t="t" r="r" b="b"/>
              <a:pathLst>
                <a:path w="653414" h="1432559">
                  <a:moveTo>
                    <a:pt x="0" y="0"/>
                  </a:moveTo>
                  <a:lnTo>
                    <a:pt x="653199" y="0"/>
                  </a:lnTo>
                  <a:lnTo>
                    <a:pt x="653199" y="1432001"/>
                  </a:lnTo>
                  <a:lnTo>
                    <a:pt x="0" y="1432001"/>
                  </a:lnTo>
                  <a:lnTo>
                    <a:pt x="0" y="0"/>
                  </a:lnTo>
                  <a:close/>
                </a:path>
              </a:pathLst>
            </a:custGeom>
            <a:ln w="18846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0" name="object 22">
              <a:extLst>
                <a:ext uri="{FF2B5EF4-FFF2-40B4-BE49-F238E27FC236}">
                  <a16:creationId xmlns:a16="http://schemas.microsoft.com/office/drawing/2014/main" id="{4494241E-C55A-329E-06AA-339BE34F0B03}"/>
                </a:ext>
              </a:extLst>
            </p:cNvPr>
            <p:cNvSpPr txBox="1"/>
            <p:nvPr/>
          </p:nvSpPr>
          <p:spPr>
            <a:xfrm>
              <a:off x="2231528" y="3577695"/>
              <a:ext cx="674874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Waiting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1" name="object 23">
              <a:extLst>
                <a:ext uri="{FF2B5EF4-FFF2-40B4-BE49-F238E27FC236}">
                  <a16:creationId xmlns:a16="http://schemas.microsoft.com/office/drawing/2014/main" id="{64E1DD2D-A94E-72CC-4285-E23C2A7DD0FC}"/>
                </a:ext>
              </a:extLst>
            </p:cNvPr>
            <p:cNvSpPr txBox="1"/>
            <p:nvPr/>
          </p:nvSpPr>
          <p:spPr>
            <a:xfrm>
              <a:off x="1234001" y="3577695"/>
              <a:ext cx="741269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unning</a:t>
              </a:r>
              <a:endParaRPr sz="1555">
                <a:latin typeface="Tahoma"/>
                <a:cs typeface="Tahoma"/>
              </a:endParaRPr>
            </a:p>
          </p:txBody>
        </p:sp>
        <p:sp>
          <p:nvSpPr>
            <p:cNvPr id="112" name="object 24">
              <a:extLst>
                <a:ext uri="{FF2B5EF4-FFF2-40B4-BE49-F238E27FC236}">
                  <a16:creationId xmlns:a16="http://schemas.microsoft.com/office/drawing/2014/main" id="{795A0149-C6D5-25D2-EBB7-6F647D80AFD2}"/>
                </a:ext>
              </a:extLst>
            </p:cNvPr>
            <p:cNvSpPr/>
            <p:nvPr/>
          </p:nvSpPr>
          <p:spPr>
            <a:xfrm>
              <a:off x="883295" y="3946872"/>
              <a:ext cx="424423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0969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3" name="object 26">
              <a:extLst>
                <a:ext uri="{FF2B5EF4-FFF2-40B4-BE49-F238E27FC236}">
                  <a16:creationId xmlns:a16="http://schemas.microsoft.com/office/drawing/2014/main" id="{AE568A78-8982-CFA2-DAD3-271A2C4E8C7A}"/>
                </a:ext>
              </a:extLst>
            </p:cNvPr>
            <p:cNvSpPr/>
            <p:nvPr/>
          </p:nvSpPr>
          <p:spPr>
            <a:xfrm>
              <a:off x="1781070" y="3946872"/>
              <a:ext cx="523595" cy="0"/>
            </a:xfrm>
            <a:custGeom>
              <a:avLst/>
              <a:gdLst/>
              <a:ahLst/>
              <a:cxnLst/>
              <a:rect l="l" t="t" r="r" b="b"/>
              <a:pathLst>
                <a:path w="791210">
                  <a:moveTo>
                    <a:pt x="0" y="0"/>
                  </a:moveTo>
                  <a:lnTo>
                    <a:pt x="790994" y="0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4" name="object 28">
              <a:extLst>
                <a:ext uri="{FF2B5EF4-FFF2-40B4-BE49-F238E27FC236}">
                  <a16:creationId xmlns:a16="http://schemas.microsoft.com/office/drawing/2014/main" id="{4192F339-5402-F56B-90B7-66F58B5AC7D1}"/>
                </a:ext>
              </a:extLst>
            </p:cNvPr>
            <p:cNvSpPr/>
            <p:nvPr/>
          </p:nvSpPr>
          <p:spPr>
            <a:xfrm>
              <a:off x="1781070" y="3946872"/>
              <a:ext cx="298357" cy="324410"/>
            </a:xfrm>
            <a:custGeom>
              <a:avLst/>
              <a:gdLst/>
              <a:ahLst/>
              <a:cxnLst/>
              <a:rect l="l" t="t" r="r" b="b"/>
              <a:pathLst>
                <a:path w="450850" h="490220">
                  <a:moveTo>
                    <a:pt x="0" y="0"/>
                  </a:moveTo>
                  <a:lnTo>
                    <a:pt x="42075" y="3175"/>
                  </a:lnTo>
                  <a:lnTo>
                    <a:pt x="84137" y="11899"/>
                  </a:lnTo>
                  <a:lnTo>
                    <a:pt x="125412" y="26200"/>
                  </a:lnTo>
                  <a:lnTo>
                    <a:pt x="165900" y="45250"/>
                  </a:lnTo>
                  <a:lnTo>
                    <a:pt x="242887" y="97624"/>
                  </a:lnTo>
                  <a:lnTo>
                    <a:pt x="311150" y="165100"/>
                  </a:lnTo>
                  <a:lnTo>
                    <a:pt x="369087" y="244475"/>
                  </a:lnTo>
                  <a:lnTo>
                    <a:pt x="413550" y="334162"/>
                  </a:lnTo>
                  <a:lnTo>
                    <a:pt x="442125" y="429425"/>
                  </a:lnTo>
                  <a:lnTo>
                    <a:pt x="450062" y="478637"/>
                  </a:lnTo>
                  <a:lnTo>
                    <a:pt x="450621" y="4902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5" name="object 30">
              <a:extLst>
                <a:ext uri="{FF2B5EF4-FFF2-40B4-BE49-F238E27FC236}">
                  <a16:creationId xmlns:a16="http://schemas.microsoft.com/office/drawing/2014/main" id="{D529D646-B556-DA6A-DF83-F5913921847A}"/>
                </a:ext>
              </a:extLst>
            </p:cNvPr>
            <p:cNvSpPr/>
            <p:nvPr/>
          </p:nvSpPr>
          <p:spPr>
            <a:xfrm>
              <a:off x="663112" y="4246131"/>
              <a:ext cx="1891413" cy="498802"/>
            </a:xfrm>
            <a:custGeom>
              <a:avLst/>
              <a:gdLst/>
              <a:ahLst/>
              <a:cxnLst/>
              <a:rect l="l" t="t" r="r" b="b"/>
              <a:pathLst>
                <a:path w="2858135" h="753745">
                  <a:moveTo>
                    <a:pt x="2857576" y="0"/>
                  </a:moveTo>
                  <a:lnTo>
                    <a:pt x="2857576" y="546"/>
                  </a:lnTo>
                  <a:lnTo>
                    <a:pt x="2857576" y="1104"/>
                  </a:lnTo>
                  <a:lnTo>
                    <a:pt x="2857576" y="1651"/>
                  </a:lnTo>
                  <a:lnTo>
                    <a:pt x="2857563" y="2209"/>
                  </a:lnTo>
                  <a:lnTo>
                    <a:pt x="2857563" y="2755"/>
                  </a:lnTo>
                  <a:lnTo>
                    <a:pt x="2857563" y="3314"/>
                  </a:lnTo>
                  <a:lnTo>
                    <a:pt x="2857550" y="3860"/>
                  </a:lnTo>
                  <a:lnTo>
                    <a:pt x="2857538" y="4419"/>
                  </a:lnTo>
                  <a:lnTo>
                    <a:pt x="2857538" y="4965"/>
                  </a:lnTo>
                  <a:lnTo>
                    <a:pt x="2857525" y="5524"/>
                  </a:lnTo>
                  <a:lnTo>
                    <a:pt x="2857512" y="6070"/>
                  </a:lnTo>
                  <a:lnTo>
                    <a:pt x="2857500" y="6629"/>
                  </a:lnTo>
                  <a:lnTo>
                    <a:pt x="2857487" y="7175"/>
                  </a:lnTo>
                  <a:lnTo>
                    <a:pt x="2857474" y="7734"/>
                  </a:lnTo>
                  <a:lnTo>
                    <a:pt x="2857461" y="8280"/>
                  </a:lnTo>
                  <a:lnTo>
                    <a:pt x="2857449" y="8826"/>
                  </a:lnTo>
                  <a:lnTo>
                    <a:pt x="2857423" y="9385"/>
                  </a:lnTo>
                  <a:lnTo>
                    <a:pt x="2857411" y="9931"/>
                  </a:lnTo>
                  <a:lnTo>
                    <a:pt x="2857398" y="10490"/>
                  </a:lnTo>
                  <a:lnTo>
                    <a:pt x="2857373" y="11036"/>
                  </a:lnTo>
                  <a:lnTo>
                    <a:pt x="2857347" y="11595"/>
                  </a:lnTo>
                  <a:lnTo>
                    <a:pt x="2857334" y="12141"/>
                  </a:lnTo>
                  <a:lnTo>
                    <a:pt x="2857309" y="12700"/>
                  </a:lnTo>
                  <a:lnTo>
                    <a:pt x="2857284" y="13246"/>
                  </a:lnTo>
                  <a:lnTo>
                    <a:pt x="2857258" y="13804"/>
                  </a:lnTo>
                  <a:lnTo>
                    <a:pt x="2857233" y="14351"/>
                  </a:lnTo>
                  <a:lnTo>
                    <a:pt x="2857207" y="14897"/>
                  </a:lnTo>
                  <a:lnTo>
                    <a:pt x="2857182" y="15455"/>
                  </a:lnTo>
                  <a:lnTo>
                    <a:pt x="2857144" y="16002"/>
                  </a:lnTo>
                  <a:lnTo>
                    <a:pt x="2857119" y="16560"/>
                  </a:lnTo>
                  <a:lnTo>
                    <a:pt x="2857080" y="17106"/>
                  </a:lnTo>
                  <a:lnTo>
                    <a:pt x="2857055" y="17665"/>
                  </a:lnTo>
                  <a:lnTo>
                    <a:pt x="2857017" y="18211"/>
                  </a:lnTo>
                  <a:lnTo>
                    <a:pt x="2856992" y="18770"/>
                  </a:lnTo>
                  <a:lnTo>
                    <a:pt x="2856953" y="19316"/>
                  </a:lnTo>
                  <a:lnTo>
                    <a:pt x="2856915" y="19875"/>
                  </a:lnTo>
                  <a:lnTo>
                    <a:pt x="2856877" y="20421"/>
                  </a:lnTo>
                  <a:lnTo>
                    <a:pt x="2856839" y="20967"/>
                  </a:lnTo>
                  <a:lnTo>
                    <a:pt x="2856801" y="21526"/>
                  </a:lnTo>
                  <a:lnTo>
                    <a:pt x="2856763" y="22072"/>
                  </a:lnTo>
                  <a:lnTo>
                    <a:pt x="2856725" y="22631"/>
                  </a:lnTo>
                  <a:lnTo>
                    <a:pt x="2856674" y="23177"/>
                  </a:lnTo>
                  <a:lnTo>
                    <a:pt x="2856636" y="23736"/>
                  </a:lnTo>
                  <a:lnTo>
                    <a:pt x="2856585" y="24282"/>
                  </a:lnTo>
                  <a:lnTo>
                    <a:pt x="2856547" y="24841"/>
                  </a:lnTo>
                  <a:lnTo>
                    <a:pt x="2856496" y="25387"/>
                  </a:lnTo>
                  <a:lnTo>
                    <a:pt x="2856458" y="25933"/>
                  </a:lnTo>
                  <a:lnTo>
                    <a:pt x="2856407" y="26492"/>
                  </a:lnTo>
                  <a:lnTo>
                    <a:pt x="2856357" y="27038"/>
                  </a:lnTo>
                  <a:lnTo>
                    <a:pt x="2856306" y="27597"/>
                  </a:lnTo>
                  <a:lnTo>
                    <a:pt x="2856255" y="28143"/>
                  </a:lnTo>
                  <a:lnTo>
                    <a:pt x="2856204" y="28702"/>
                  </a:lnTo>
                  <a:lnTo>
                    <a:pt x="2856153" y="29248"/>
                  </a:lnTo>
                  <a:lnTo>
                    <a:pt x="2856090" y="29806"/>
                  </a:lnTo>
                  <a:lnTo>
                    <a:pt x="2856039" y="30353"/>
                  </a:lnTo>
                  <a:lnTo>
                    <a:pt x="2855988" y="30899"/>
                  </a:lnTo>
                  <a:lnTo>
                    <a:pt x="2855925" y="31457"/>
                  </a:lnTo>
                  <a:lnTo>
                    <a:pt x="2855874" y="32004"/>
                  </a:lnTo>
                  <a:lnTo>
                    <a:pt x="2855810" y="32562"/>
                  </a:lnTo>
                  <a:lnTo>
                    <a:pt x="2855747" y="33108"/>
                  </a:lnTo>
                  <a:lnTo>
                    <a:pt x="2855683" y="33667"/>
                  </a:lnTo>
                  <a:lnTo>
                    <a:pt x="2855633" y="34213"/>
                  </a:lnTo>
                  <a:lnTo>
                    <a:pt x="2855569" y="34759"/>
                  </a:lnTo>
                  <a:lnTo>
                    <a:pt x="2855506" y="35318"/>
                  </a:lnTo>
                  <a:lnTo>
                    <a:pt x="2855429" y="35864"/>
                  </a:lnTo>
                  <a:lnTo>
                    <a:pt x="2855366" y="36423"/>
                  </a:lnTo>
                  <a:lnTo>
                    <a:pt x="2855302" y="36969"/>
                  </a:lnTo>
                  <a:lnTo>
                    <a:pt x="2855239" y="37528"/>
                  </a:lnTo>
                  <a:lnTo>
                    <a:pt x="2855163" y="38074"/>
                  </a:lnTo>
                  <a:lnTo>
                    <a:pt x="2855099" y="38620"/>
                  </a:lnTo>
                  <a:lnTo>
                    <a:pt x="2855023" y="39179"/>
                  </a:lnTo>
                  <a:lnTo>
                    <a:pt x="2854947" y="39725"/>
                  </a:lnTo>
                  <a:lnTo>
                    <a:pt x="2854807" y="40830"/>
                  </a:lnTo>
                  <a:lnTo>
                    <a:pt x="2854655" y="41935"/>
                  </a:lnTo>
                  <a:lnTo>
                    <a:pt x="2854502" y="43040"/>
                  </a:lnTo>
                  <a:lnTo>
                    <a:pt x="2854337" y="44132"/>
                  </a:lnTo>
                  <a:lnTo>
                    <a:pt x="2854172" y="45237"/>
                  </a:lnTo>
                  <a:lnTo>
                    <a:pt x="2854007" y="46342"/>
                  </a:lnTo>
                  <a:lnTo>
                    <a:pt x="2853842" y="47447"/>
                  </a:lnTo>
                  <a:lnTo>
                    <a:pt x="2853664" y="48552"/>
                  </a:lnTo>
                  <a:lnTo>
                    <a:pt x="2853486" y="49644"/>
                  </a:lnTo>
                  <a:lnTo>
                    <a:pt x="2853309" y="50749"/>
                  </a:lnTo>
                  <a:lnTo>
                    <a:pt x="2852127" y="57353"/>
                  </a:lnTo>
                  <a:lnTo>
                    <a:pt x="2851924" y="58458"/>
                  </a:lnTo>
                  <a:lnTo>
                    <a:pt x="2851708" y="59563"/>
                  </a:lnTo>
                  <a:lnTo>
                    <a:pt x="2851492" y="60667"/>
                  </a:lnTo>
                  <a:lnTo>
                    <a:pt x="2851264" y="61760"/>
                  </a:lnTo>
                  <a:lnTo>
                    <a:pt x="2851048" y="62865"/>
                  </a:lnTo>
                  <a:lnTo>
                    <a:pt x="2850819" y="63969"/>
                  </a:lnTo>
                  <a:lnTo>
                    <a:pt x="2850578" y="65062"/>
                  </a:lnTo>
                  <a:lnTo>
                    <a:pt x="2850349" y="66167"/>
                  </a:lnTo>
                  <a:lnTo>
                    <a:pt x="2850108" y="67259"/>
                  </a:lnTo>
                  <a:lnTo>
                    <a:pt x="2849854" y="68364"/>
                  </a:lnTo>
                  <a:lnTo>
                    <a:pt x="2849613" y="69469"/>
                  </a:lnTo>
                  <a:lnTo>
                    <a:pt x="2849359" y="70561"/>
                  </a:lnTo>
                  <a:lnTo>
                    <a:pt x="2849105" y="71666"/>
                  </a:lnTo>
                  <a:lnTo>
                    <a:pt x="2848838" y="72758"/>
                  </a:lnTo>
                  <a:lnTo>
                    <a:pt x="2848584" y="73863"/>
                  </a:lnTo>
                  <a:lnTo>
                    <a:pt x="2848317" y="74968"/>
                  </a:lnTo>
                  <a:lnTo>
                    <a:pt x="2848038" y="76060"/>
                  </a:lnTo>
                  <a:lnTo>
                    <a:pt x="2847771" y="77165"/>
                  </a:lnTo>
                  <a:lnTo>
                    <a:pt x="2847492" y="78257"/>
                  </a:lnTo>
                  <a:lnTo>
                    <a:pt x="2847200" y="79362"/>
                  </a:lnTo>
                  <a:lnTo>
                    <a:pt x="2846920" y="80454"/>
                  </a:lnTo>
                  <a:lnTo>
                    <a:pt x="2846628" y="81559"/>
                  </a:lnTo>
                  <a:lnTo>
                    <a:pt x="2846336" y="82651"/>
                  </a:lnTo>
                  <a:lnTo>
                    <a:pt x="2846031" y="83756"/>
                  </a:lnTo>
                  <a:lnTo>
                    <a:pt x="2845739" y="84848"/>
                  </a:lnTo>
                  <a:lnTo>
                    <a:pt x="2845435" y="85940"/>
                  </a:lnTo>
                  <a:lnTo>
                    <a:pt x="2845117" y="87045"/>
                  </a:lnTo>
                  <a:lnTo>
                    <a:pt x="2844812" y="88138"/>
                  </a:lnTo>
                  <a:lnTo>
                    <a:pt x="2844495" y="89242"/>
                  </a:lnTo>
                  <a:lnTo>
                    <a:pt x="2844165" y="90335"/>
                  </a:lnTo>
                  <a:lnTo>
                    <a:pt x="2843847" y="91427"/>
                  </a:lnTo>
                  <a:lnTo>
                    <a:pt x="2843517" y="92532"/>
                  </a:lnTo>
                  <a:lnTo>
                    <a:pt x="2843187" y="93624"/>
                  </a:lnTo>
                  <a:lnTo>
                    <a:pt x="2842844" y="94716"/>
                  </a:lnTo>
                  <a:lnTo>
                    <a:pt x="2842514" y="95821"/>
                  </a:lnTo>
                  <a:lnTo>
                    <a:pt x="2842171" y="96913"/>
                  </a:lnTo>
                  <a:lnTo>
                    <a:pt x="2841815" y="98005"/>
                  </a:lnTo>
                  <a:lnTo>
                    <a:pt x="2841472" y="99110"/>
                  </a:lnTo>
                  <a:lnTo>
                    <a:pt x="2841117" y="100203"/>
                  </a:lnTo>
                  <a:lnTo>
                    <a:pt x="2840761" y="101295"/>
                  </a:lnTo>
                  <a:lnTo>
                    <a:pt x="2840393" y="102387"/>
                  </a:lnTo>
                  <a:lnTo>
                    <a:pt x="2840024" y="103479"/>
                  </a:lnTo>
                  <a:lnTo>
                    <a:pt x="2839656" y="104584"/>
                  </a:lnTo>
                  <a:lnTo>
                    <a:pt x="2839288" y="105676"/>
                  </a:lnTo>
                  <a:lnTo>
                    <a:pt x="2838907" y="106768"/>
                  </a:lnTo>
                  <a:lnTo>
                    <a:pt x="2838526" y="107861"/>
                  </a:lnTo>
                  <a:lnTo>
                    <a:pt x="2838145" y="108953"/>
                  </a:lnTo>
                  <a:lnTo>
                    <a:pt x="2837764" y="110045"/>
                  </a:lnTo>
                  <a:lnTo>
                    <a:pt x="2837370" y="111137"/>
                  </a:lnTo>
                  <a:lnTo>
                    <a:pt x="2836976" y="112242"/>
                  </a:lnTo>
                  <a:lnTo>
                    <a:pt x="2836570" y="113334"/>
                  </a:lnTo>
                  <a:lnTo>
                    <a:pt x="2836164" y="114427"/>
                  </a:lnTo>
                  <a:lnTo>
                    <a:pt x="2835757" y="115519"/>
                  </a:lnTo>
                  <a:lnTo>
                    <a:pt x="2835351" y="116611"/>
                  </a:lnTo>
                  <a:lnTo>
                    <a:pt x="2834944" y="117703"/>
                  </a:lnTo>
                  <a:lnTo>
                    <a:pt x="2834525" y="118795"/>
                  </a:lnTo>
                  <a:lnTo>
                    <a:pt x="2834106" y="119888"/>
                  </a:lnTo>
                  <a:lnTo>
                    <a:pt x="2833674" y="120980"/>
                  </a:lnTo>
                  <a:lnTo>
                    <a:pt x="2833243" y="122059"/>
                  </a:lnTo>
                  <a:lnTo>
                    <a:pt x="2832811" y="123151"/>
                  </a:lnTo>
                  <a:lnTo>
                    <a:pt x="2832379" y="124244"/>
                  </a:lnTo>
                  <a:lnTo>
                    <a:pt x="2831947" y="125336"/>
                  </a:lnTo>
                  <a:lnTo>
                    <a:pt x="2831503" y="126428"/>
                  </a:lnTo>
                  <a:lnTo>
                    <a:pt x="2831058" y="127520"/>
                  </a:lnTo>
                  <a:lnTo>
                    <a:pt x="2830601" y="128612"/>
                  </a:lnTo>
                  <a:lnTo>
                    <a:pt x="2830144" y="129692"/>
                  </a:lnTo>
                  <a:lnTo>
                    <a:pt x="2829687" y="130784"/>
                  </a:lnTo>
                  <a:lnTo>
                    <a:pt x="2829229" y="131876"/>
                  </a:lnTo>
                  <a:lnTo>
                    <a:pt x="2828759" y="132969"/>
                  </a:lnTo>
                  <a:lnTo>
                    <a:pt x="2828302" y="134048"/>
                  </a:lnTo>
                  <a:lnTo>
                    <a:pt x="2827820" y="135140"/>
                  </a:lnTo>
                  <a:lnTo>
                    <a:pt x="2827350" y="136232"/>
                  </a:lnTo>
                  <a:lnTo>
                    <a:pt x="2826867" y="137312"/>
                  </a:lnTo>
                  <a:lnTo>
                    <a:pt x="2826385" y="138404"/>
                  </a:lnTo>
                  <a:lnTo>
                    <a:pt x="2825902" y="139496"/>
                  </a:lnTo>
                  <a:lnTo>
                    <a:pt x="2825407" y="140576"/>
                  </a:lnTo>
                  <a:lnTo>
                    <a:pt x="2824924" y="141668"/>
                  </a:lnTo>
                  <a:lnTo>
                    <a:pt x="2824416" y="142748"/>
                  </a:lnTo>
                  <a:lnTo>
                    <a:pt x="2823921" y="143840"/>
                  </a:lnTo>
                  <a:lnTo>
                    <a:pt x="2823413" y="144919"/>
                  </a:lnTo>
                  <a:lnTo>
                    <a:pt x="2822905" y="146011"/>
                  </a:lnTo>
                  <a:lnTo>
                    <a:pt x="2822397" y="147091"/>
                  </a:lnTo>
                  <a:lnTo>
                    <a:pt x="2821889" y="148183"/>
                  </a:lnTo>
                  <a:lnTo>
                    <a:pt x="2821368" y="149263"/>
                  </a:lnTo>
                  <a:lnTo>
                    <a:pt x="2820847" y="150342"/>
                  </a:lnTo>
                  <a:lnTo>
                    <a:pt x="2820314" y="151434"/>
                  </a:lnTo>
                  <a:lnTo>
                    <a:pt x="2819793" y="152514"/>
                  </a:lnTo>
                  <a:lnTo>
                    <a:pt x="2819260" y="153593"/>
                  </a:lnTo>
                  <a:lnTo>
                    <a:pt x="2818714" y="154686"/>
                  </a:lnTo>
                  <a:lnTo>
                    <a:pt x="2818180" y="155765"/>
                  </a:lnTo>
                  <a:lnTo>
                    <a:pt x="2817634" y="156845"/>
                  </a:lnTo>
                  <a:lnTo>
                    <a:pt x="2817088" y="157924"/>
                  </a:lnTo>
                  <a:lnTo>
                    <a:pt x="2816542" y="159016"/>
                  </a:lnTo>
                  <a:lnTo>
                    <a:pt x="2815983" y="160096"/>
                  </a:lnTo>
                  <a:lnTo>
                    <a:pt x="2815424" y="161175"/>
                  </a:lnTo>
                  <a:lnTo>
                    <a:pt x="2814866" y="162255"/>
                  </a:lnTo>
                  <a:lnTo>
                    <a:pt x="2814307" y="163334"/>
                  </a:lnTo>
                  <a:lnTo>
                    <a:pt x="2813735" y="164414"/>
                  </a:lnTo>
                  <a:lnTo>
                    <a:pt x="2813164" y="165493"/>
                  </a:lnTo>
                  <a:lnTo>
                    <a:pt x="2812592" y="166573"/>
                  </a:lnTo>
                  <a:lnTo>
                    <a:pt x="2812008" y="167652"/>
                  </a:lnTo>
                  <a:lnTo>
                    <a:pt x="2811424" y="168732"/>
                  </a:lnTo>
                  <a:lnTo>
                    <a:pt x="2810840" y="169811"/>
                  </a:lnTo>
                  <a:lnTo>
                    <a:pt x="2810256" y="170891"/>
                  </a:lnTo>
                  <a:lnTo>
                    <a:pt x="2809659" y="171970"/>
                  </a:lnTo>
                  <a:lnTo>
                    <a:pt x="2809062" y="173050"/>
                  </a:lnTo>
                  <a:lnTo>
                    <a:pt x="2808465" y="174129"/>
                  </a:lnTo>
                  <a:lnTo>
                    <a:pt x="2807868" y="175209"/>
                  </a:lnTo>
                  <a:lnTo>
                    <a:pt x="2807258" y="176276"/>
                  </a:lnTo>
                  <a:lnTo>
                    <a:pt x="2806649" y="177355"/>
                  </a:lnTo>
                  <a:lnTo>
                    <a:pt x="2806039" y="178435"/>
                  </a:lnTo>
                  <a:lnTo>
                    <a:pt x="2805417" y="179514"/>
                  </a:lnTo>
                  <a:lnTo>
                    <a:pt x="2804795" y="180581"/>
                  </a:lnTo>
                  <a:lnTo>
                    <a:pt x="2804172" y="181660"/>
                  </a:lnTo>
                  <a:lnTo>
                    <a:pt x="2803550" y="182740"/>
                  </a:lnTo>
                  <a:lnTo>
                    <a:pt x="2802915" y="183807"/>
                  </a:lnTo>
                  <a:lnTo>
                    <a:pt x="2802293" y="184886"/>
                  </a:lnTo>
                  <a:lnTo>
                    <a:pt x="2801645" y="185953"/>
                  </a:lnTo>
                  <a:lnTo>
                    <a:pt x="2801010" y="187032"/>
                  </a:lnTo>
                  <a:lnTo>
                    <a:pt x="2800362" y="188099"/>
                  </a:lnTo>
                  <a:lnTo>
                    <a:pt x="2799715" y="189179"/>
                  </a:lnTo>
                  <a:lnTo>
                    <a:pt x="2799067" y="190246"/>
                  </a:lnTo>
                  <a:lnTo>
                    <a:pt x="2798419" y="191325"/>
                  </a:lnTo>
                  <a:lnTo>
                    <a:pt x="2797759" y="192392"/>
                  </a:lnTo>
                  <a:lnTo>
                    <a:pt x="2797098" y="193459"/>
                  </a:lnTo>
                  <a:lnTo>
                    <a:pt x="2796438" y="194538"/>
                  </a:lnTo>
                  <a:lnTo>
                    <a:pt x="2795765" y="195605"/>
                  </a:lnTo>
                  <a:lnTo>
                    <a:pt x="2795092" y="196672"/>
                  </a:lnTo>
                  <a:lnTo>
                    <a:pt x="2794419" y="197739"/>
                  </a:lnTo>
                  <a:lnTo>
                    <a:pt x="2793746" y="198818"/>
                  </a:lnTo>
                  <a:lnTo>
                    <a:pt x="2793060" y="199885"/>
                  </a:lnTo>
                  <a:lnTo>
                    <a:pt x="2792374" y="200952"/>
                  </a:lnTo>
                  <a:lnTo>
                    <a:pt x="2791688" y="202018"/>
                  </a:lnTo>
                  <a:lnTo>
                    <a:pt x="2791002" y="203085"/>
                  </a:lnTo>
                  <a:lnTo>
                    <a:pt x="2790304" y="204152"/>
                  </a:lnTo>
                  <a:lnTo>
                    <a:pt x="2789605" y="205219"/>
                  </a:lnTo>
                  <a:lnTo>
                    <a:pt x="2788907" y="206286"/>
                  </a:lnTo>
                  <a:lnTo>
                    <a:pt x="2788196" y="207352"/>
                  </a:lnTo>
                  <a:lnTo>
                    <a:pt x="2787497" y="208419"/>
                  </a:lnTo>
                  <a:lnTo>
                    <a:pt x="2786786" y="209486"/>
                  </a:lnTo>
                  <a:lnTo>
                    <a:pt x="2786062" y="210553"/>
                  </a:lnTo>
                  <a:lnTo>
                    <a:pt x="2785351" y="211620"/>
                  </a:lnTo>
                  <a:lnTo>
                    <a:pt x="2784627" y="212674"/>
                  </a:lnTo>
                  <a:lnTo>
                    <a:pt x="2783903" y="213741"/>
                  </a:lnTo>
                  <a:lnTo>
                    <a:pt x="2783179" y="214807"/>
                  </a:lnTo>
                  <a:lnTo>
                    <a:pt x="2782443" y="215874"/>
                  </a:lnTo>
                  <a:lnTo>
                    <a:pt x="2781706" y="216928"/>
                  </a:lnTo>
                  <a:lnTo>
                    <a:pt x="2780969" y="217995"/>
                  </a:lnTo>
                  <a:lnTo>
                    <a:pt x="2780233" y="219062"/>
                  </a:lnTo>
                  <a:lnTo>
                    <a:pt x="2779483" y="220116"/>
                  </a:lnTo>
                  <a:lnTo>
                    <a:pt x="2778734" y="221183"/>
                  </a:lnTo>
                  <a:lnTo>
                    <a:pt x="2777985" y="222237"/>
                  </a:lnTo>
                  <a:lnTo>
                    <a:pt x="2777236" y="223304"/>
                  </a:lnTo>
                  <a:lnTo>
                    <a:pt x="2776474" y="224358"/>
                  </a:lnTo>
                  <a:lnTo>
                    <a:pt x="2775712" y="225412"/>
                  </a:lnTo>
                  <a:lnTo>
                    <a:pt x="2774950" y="226479"/>
                  </a:lnTo>
                  <a:lnTo>
                    <a:pt x="2774188" y="227533"/>
                  </a:lnTo>
                  <a:lnTo>
                    <a:pt x="2773413" y="228587"/>
                  </a:lnTo>
                  <a:lnTo>
                    <a:pt x="2772638" y="229654"/>
                  </a:lnTo>
                  <a:lnTo>
                    <a:pt x="2771863" y="230708"/>
                  </a:lnTo>
                  <a:lnTo>
                    <a:pt x="2771076" y="231762"/>
                  </a:lnTo>
                  <a:lnTo>
                    <a:pt x="2770301" y="232816"/>
                  </a:lnTo>
                  <a:lnTo>
                    <a:pt x="2769514" y="233870"/>
                  </a:lnTo>
                  <a:lnTo>
                    <a:pt x="2768727" y="234924"/>
                  </a:lnTo>
                  <a:lnTo>
                    <a:pt x="2767926" y="235978"/>
                  </a:lnTo>
                  <a:lnTo>
                    <a:pt x="2767126" y="237032"/>
                  </a:lnTo>
                  <a:lnTo>
                    <a:pt x="2766326" y="238086"/>
                  </a:lnTo>
                  <a:lnTo>
                    <a:pt x="2765526" y="239141"/>
                  </a:lnTo>
                  <a:lnTo>
                    <a:pt x="2764726" y="240195"/>
                  </a:lnTo>
                  <a:lnTo>
                    <a:pt x="2763913" y="241249"/>
                  </a:lnTo>
                  <a:lnTo>
                    <a:pt x="2763100" y="242303"/>
                  </a:lnTo>
                  <a:lnTo>
                    <a:pt x="2762288" y="243357"/>
                  </a:lnTo>
                  <a:lnTo>
                    <a:pt x="2761462" y="244398"/>
                  </a:lnTo>
                  <a:lnTo>
                    <a:pt x="2760649" y="245452"/>
                  </a:lnTo>
                  <a:lnTo>
                    <a:pt x="2759824" y="246507"/>
                  </a:lnTo>
                  <a:lnTo>
                    <a:pt x="2758986" y="247561"/>
                  </a:lnTo>
                  <a:lnTo>
                    <a:pt x="2758160" y="248602"/>
                  </a:lnTo>
                  <a:lnTo>
                    <a:pt x="2757322" y="249656"/>
                  </a:lnTo>
                  <a:lnTo>
                    <a:pt x="2756484" y="250698"/>
                  </a:lnTo>
                  <a:lnTo>
                    <a:pt x="2755646" y="251752"/>
                  </a:lnTo>
                  <a:lnTo>
                    <a:pt x="2754795" y="252793"/>
                  </a:lnTo>
                  <a:lnTo>
                    <a:pt x="2753956" y="253847"/>
                  </a:lnTo>
                  <a:lnTo>
                    <a:pt x="2753106" y="254889"/>
                  </a:lnTo>
                  <a:lnTo>
                    <a:pt x="2752242" y="255930"/>
                  </a:lnTo>
                  <a:lnTo>
                    <a:pt x="2751391" y="256984"/>
                  </a:lnTo>
                  <a:lnTo>
                    <a:pt x="2750527" y="258025"/>
                  </a:lnTo>
                  <a:lnTo>
                    <a:pt x="2749664" y="259067"/>
                  </a:lnTo>
                  <a:lnTo>
                    <a:pt x="2748800" y="260108"/>
                  </a:lnTo>
                  <a:lnTo>
                    <a:pt x="2747937" y="261150"/>
                  </a:lnTo>
                  <a:lnTo>
                    <a:pt x="2747060" y="262191"/>
                  </a:lnTo>
                  <a:lnTo>
                    <a:pt x="2746184" y="263232"/>
                  </a:lnTo>
                  <a:lnTo>
                    <a:pt x="2745308" y="264274"/>
                  </a:lnTo>
                  <a:lnTo>
                    <a:pt x="2744419" y="265315"/>
                  </a:lnTo>
                  <a:lnTo>
                    <a:pt x="2743530" y="266357"/>
                  </a:lnTo>
                  <a:lnTo>
                    <a:pt x="2742653" y="267398"/>
                  </a:lnTo>
                  <a:lnTo>
                    <a:pt x="2741752" y="268439"/>
                  </a:lnTo>
                  <a:lnTo>
                    <a:pt x="2740863" y="269481"/>
                  </a:lnTo>
                  <a:lnTo>
                    <a:pt x="2739961" y="270522"/>
                  </a:lnTo>
                  <a:lnTo>
                    <a:pt x="2739059" y="271551"/>
                  </a:lnTo>
                  <a:lnTo>
                    <a:pt x="2738158" y="272592"/>
                  </a:lnTo>
                  <a:lnTo>
                    <a:pt x="2737256" y="273634"/>
                  </a:lnTo>
                  <a:lnTo>
                    <a:pt x="2736342" y="274662"/>
                  </a:lnTo>
                  <a:lnTo>
                    <a:pt x="2735427" y="275704"/>
                  </a:lnTo>
                  <a:lnTo>
                    <a:pt x="2734513" y="276733"/>
                  </a:lnTo>
                  <a:lnTo>
                    <a:pt x="2733598" y="277774"/>
                  </a:lnTo>
                  <a:lnTo>
                    <a:pt x="2732671" y="278803"/>
                  </a:lnTo>
                  <a:lnTo>
                    <a:pt x="2731744" y="279844"/>
                  </a:lnTo>
                  <a:lnTo>
                    <a:pt x="2730817" y="280873"/>
                  </a:lnTo>
                  <a:lnTo>
                    <a:pt x="2729890" y="281901"/>
                  </a:lnTo>
                  <a:lnTo>
                    <a:pt x="2728950" y="282943"/>
                  </a:lnTo>
                  <a:lnTo>
                    <a:pt x="2728010" y="283972"/>
                  </a:lnTo>
                  <a:lnTo>
                    <a:pt x="2727071" y="285000"/>
                  </a:lnTo>
                  <a:lnTo>
                    <a:pt x="2726131" y="286029"/>
                  </a:lnTo>
                  <a:lnTo>
                    <a:pt x="2725178" y="287058"/>
                  </a:lnTo>
                  <a:lnTo>
                    <a:pt x="2724238" y="288086"/>
                  </a:lnTo>
                  <a:lnTo>
                    <a:pt x="2723286" y="289115"/>
                  </a:lnTo>
                  <a:lnTo>
                    <a:pt x="2722321" y="290144"/>
                  </a:lnTo>
                  <a:lnTo>
                    <a:pt x="2721368" y="291172"/>
                  </a:lnTo>
                  <a:lnTo>
                    <a:pt x="2720403" y="292201"/>
                  </a:lnTo>
                  <a:lnTo>
                    <a:pt x="2719438" y="293230"/>
                  </a:lnTo>
                  <a:lnTo>
                    <a:pt x="2718473" y="294259"/>
                  </a:lnTo>
                  <a:lnTo>
                    <a:pt x="2717495" y="295275"/>
                  </a:lnTo>
                  <a:lnTo>
                    <a:pt x="2716530" y="296303"/>
                  </a:lnTo>
                  <a:lnTo>
                    <a:pt x="2715552" y="297332"/>
                  </a:lnTo>
                  <a:lnTo>
                    <a:pt x="2714574" y="298348"/>
                  </a:lnTo>
                  <a:lnTo>
                    <a:pt x="2713583" y="299377"/>
                  </a:lnTo>
                  <a:lnTo>
                    <a:pt x="2712605" y="300393"/>
                  </a:lnTo>
                  <a:lnTo>
                    <a:pt x="2711615" y="301421"/>
                  </a:lnTo>
                  <a:lnTo>
                    <a:pt x="2710624" y="302437"/>
                  </a:lnTo>
                  <a:lnTo>
                    <a:pt x="2709621" y="303466"/>
                  </a:lnTo>
                  <a:lnTo>
                    <a:pt x="2708630" y="304482"/>
                  </a:lnTo>
                  <a:lnTo>
                    <a:pt x="2707627" y="305498"/>
                  </a:lnTo>
                  <a:lnTo>
                    <a:pt x="2706624" y="306514"/>
                  </a:lnTo>
                  <a:lnTo>
                    <a:pt x="2705620" y="307543"/>
                  </a:lnTo>
                  <a:lnTo>
                    <a:pt x="2704604" y="308559"/>
                  </a:lnTo>
                  <a:lnTo>
                    <a:pt x="2703588" y="309575"/>
                  </a:lnTo>
                  <a:lnTo>
                    <a:pt x="2702585" y="310591"/>
                  </a:lnTo>
                  <a:lnTo>
                    <a:pt x="2701556" y="311607"/>
                  </a:lnTo>
                  <a:lnTo>
                    <a:pt x="2700540" y="312623"/>
                  </a:lnTo>
                  <a:lnTo>
                    <a:pt x="2699512" y="313639"/>
                  </a:lnTo>
                  <a:lnTo>
                    <a:pt x="2698483" y="314642"/>
                  </a:lnTo>
                  <a:lnTo>
                    <a:pt x="2697454" y="315658"/>
                  </a:lnTo>
                  <a:lnTo>
                    <a:pt x="2696425" y="316674"/>
                  </a:lnTo>
                  <a:lnTo>
                    <a:pt x="2695384" y="317690"/>
                  </a:lnTo>
                  <a:lnTo>
                    <a:pt x="2694355" y="318693"/>
                  </a:lnTo>
                  <a:lnTo>
                    <a:pt x="2693301" y="319709"/>
                  </a:lnTo>
                  <a:lnTo>
                    <a:pt x="2692260" y="320713"/>
                  </a:lnTo>
                  <a:lnTo>
                    <a:pt x="2691218" y="321729"/>
                  </a:lnTo>
                  <a:lnTo>
                    <a:pt x="2690164" y="322732"/>
                  </a:lnTo>
                  <a:lnTo>
                    <a:pt x="2689110" y="323748"/>
                  </a:lnTo>
                  <a:lnTo>
                    <a:pt x="2688056" y="324751"/>
                  </a:lnTo>
                  <a:lnTo>
                    <a:pt x="2687002" y="325755"/>
                  </a:lnTo>
                  <a:lnTo>
                    <a:pt x="2685935" y="326771"/>
                  </a:lnTo>
                  <a:lnTo>
                    <a:pt x="2684868" y="327774"/>
                  </a:lnTo>
                  <a:lnTo>
                    <a:pt x="2683802" y="328777"/>
                  </a:lnTo>
                  <a:lnTo>
                    <a:pt x="2682735" y="329780"/>
                  </a:lnTo>
                  <a:lnTo>
                    <a:pt x="2681655" y="330784"/>
                  </a:lnTo>
                  <a:lnTo>
                    <a:pt x="2680576" y="331787"/>
                  </a:lnTo>
                  <a:lnTo>
                    <a:pt x="2679496" y="332790"/>
                  </a:lnTo>
                  <a:lnTo>
                    <a:pt x="2678417" y="333794"/>
                  </a:lnTo>
                  <a:lnTo>
                    <a:pt x="2677337" y="334797"/>
                  </a:lnTo>
                  <a:lnTo>
                    <a:pt x="2676245" y="335788"/>
                  </a:lnTo>
                  <a:lnTo>
                    <a:pt x="2675153" y="336791"/>
                  </a:lnTo>
                  <a:lnTo>
                    <a:pt x="2674061" y="337794"/>
                  </a:lnTo>
                  <a:lnTo>
                    <a:pt x="2672969" y="338797"/>
                  </a:lnTo>
                  <a:lnTo>
                    <a:pt x="2671864" y="339788"/>
                  </a:lnTo>
                  <a:lnTo>
                    <a:pt x="2670759" y="340791"/>
                  </a:lnTo>
                  <a:lnTo>
                    <a:pt x="2669654" y="341782"/>
                  </a:lnTo>
                  <a:lnTo>
                    <a:pt x="2668549" y="342785"/>
                  </a:lnTo>
                  <a:lnTo>
                    <a:pt x="2667444" y="343776"/>
                  </a:lnTo>
                  <a:lnTo>
                    <a:pt x="2666326" y="344766"/>
                  </a:lnTo>
                  <a:lnTo>
                    <a:pt x="2665209" y="345757"/>
                  </a:lnTo>
                  <a:lnTo>
                    <a:pt x="2664091" y="346760"/>
                  </a:lnTo>
                  <a:lnTo>
                    <a:pt x="2662974" y="347751"/>
                  </a:lnTo>
                  <a:lnTo>
                    <a:pt x="2661843" y="348742"/>
                  </a:lnTo>
                  <a:lnTo>
                    <a:pt x="2660726" y="349732"/>
                  </a:lnTo>
                  <a:lnTo>
                    <a:pt x="2659595" y="350723"/>
                  </a:lnTo>
                  <a:lnTo>
                    <a:pt x="2658452" y="351713"/>
                  </a:lnTo>
                  <a:lnTo>
                    <a:pt x="2657322" y="352704"/>
                  </a:lnTo>
                  <a:lnTo>
                    <a:pt x="2656179" y="353695"/>
                  </a:lnTo>
                  <a:lnTo>
                    <a:pt x="2655049" y="354672"/>
                  </a:lnTo>
                  <a:lnTo>
                    <a:pt x="2653893" y="355663"/>
                  </a:lnTo>
                  <a:lnTo>
                    <a:pt x="2652750" y="356654"/>
                  </a:lnTo>
                  <a:lnTo>
                    <a:pt x="2651607" y="357632"/>
                  </a:lnTo>
                  <a:lnTo>
                    <a:pt x="2650451" y="358622"/>
                  </a:lnTo>
                  <a:lnTo>
                    <a:pt x="2649296" y="359600"/>
                  </a:lnTo>
                  <a:lnTo>
                    <a:pt x="2648140" y="360591"/>
                  </a:lnTo>
                  <a:lnTo>
                    <a:pt x="2646984" y="361569"/>
                  </a:lnTo>
                  <a:lnTo>
                    <a:pt x="2645816" y="362546"/>
                  </a:lnTo>
                  <a:lnTo>
                    <a:pt x="2644648" y="363537"/>
                  </a:lnTo>
                  <a:lnTo>
                    <a:pt x="2643479" y="364515"/>
                  </a:lnTo>
                  <a:lnTo>
                    <a:pt x="2642311" y="365493"/>
                  </a:lnTo>
                  <a:lnTo>
                    <a:pt x="2641130" y="366471"/>
                  </a:lnTo>
                  <a:lnTo>
                    <a:pt x="2639961" y="367449"/>
                  </a:lnTo>
                  <a:lnTo>
                    <a:pt x="2638780" y="368427"/>
                  </a:lnTo>
                  <a:lnTo>
                    <a:pt x="2637599" y="369404"/>
                  </a:lnTo>
                  <a:lnTo>
                    <a:pt x="2636418" y="370382"/>
                  </a:lnTo>
                  <a:lnTo>
                    <a:pt x="2635224" y="371360"/>
                  </a:lnTo>
                  <a:lnTo>
                    <a:pt x="2634030" y="372325"/>
                  </a:lnTo>
                  <a:lnTo>
                    <a:pt x="2632837" y="373303"/>
                  </a:lnTo>
                  <a:lnTo>
                    <a:pt x="2631643" y="374281"/>
                  </a:lnTo>
                  <a:lnTo>
                    <a:pt x="2630449" y="375246"/>
                  </a:lnTo>
                  <a:lnTo>
                    <a:pt x="2629242" y="376224"/>
                  </a:lnTo>
                  <a:lnTo>
                    <a:pt x="2628049" y="377190"/>
                  </a:lnTo>
                  <a:lnTo>
                    <a:pt x="2626842" y="378167"/>
                  </a:lnTo>
                  <a:lnTo>
                    <a:pt x="2625623" y="379133"/>
                  </a:lnTo>
                  <a:lnTo>
                    <a:pt x="2624416" y="380098"/>
                  </a:lnTo>
                  <a:lnTo>
                    <a:pt x="2623197" y="381076"/>
                  </a:lnTo>
                  <a:lnTo>
                    <a:pt x="2621991" y="382041"/>
                  </a:lnTo>
                  <a:lnTo>
                    <a:pt x="2620759" y="383006"/>
                  </a:lnTo>
                  <a:lnTo>
                    <a:pt x="2619540" y="383971"/>
                  </a:lnTo>
                  <a:lnTo>
                    <a:pt x="2618320" y="384937"/>
                  </a:lnTo>
                  <a:lnTo>
                    <a:pt x="2617089" y="385902"/>
                  </a:lnTo>
                  <a:lnTo>
                    <a:pt x="2615857" y="386867"/>
                  </a:lnTo>
                  <a:lnTo>
                    <a:pt x="2614625" y="387819"/>
                  </a:lnTo>
                  <a:lnTo>
                    <a:pt x="2613393" y="388785"/>
                  </a:lnTo>
                  <a:lnTo>
                    <a:pt x="2612148" y="389750"/>
                  </a:lnTo>
                  <a:lnTo>
                    <a:pt x="2610916" y="390702"/>
                  </a:lnTo>
                  <a:lnTo>
                    <a:pt x="2609672" y="391668"/>
                  </a:lnTo>
                  <a:lnTo>
                    <a:pt x="2608427" y="392620"/>
                  </a:lnTo>
                  <a:lnTo>
                    <a:pt x="2607170" y="393585"/>
                  </a:lnTo>
                  <a:lnTo>
                    <a:pt x="2605925" y="394538"/>
                  </a:lnTo>
                  <a:lnTo>
                    <a:pt x="2604668" y="395490"/>
                  </a:lnTo>
                  <a:lnTo>
                    <a:pt x="2603411" y="396455"/>
                  </a:lnTo>
                  <a:lnTo>
                    <a:pt x="2602153" y="397408"/>
                  </a:lnTo>
                  <a:lnTo>
                    <a:pt x="2600896" y="398360"/>
                  </a:lnTo>
                  <a:lnTo>
                    <a:pt x="2599626" y="399313"/>
                  </a:lnTo>
                  <a:lnTo>
                    <a:pt x="2598369" y="400265"/>
                  </a:lnTo>
                  <a:lnTo>
                    <a:pt x="2597099" y="401218"/>
                  </a:lnTo>
                  <a:lnTo>
                    <a:pt x="2595816" y="402170"/>
                  </a:lnTo>
                  <a:lnTo>
                    <a:pt x="2594546" y="403123"/>
                  </a:lnTo>
                  <a:lnTo>
                    <a:pt x="2593276" y="404063"/>
                  </a:lnTo>
                  <a:lnTo>
                    <a:pt x="2591993" y="405015"/>
                  </a:lnTo>
                  <a:lnTo>
                    <a:pt x="2590711" y="405968"/>
                  </a:lnTo>
                  <a:lnTo>
                    <a:pt x="2589428" y="406908"/>
                  </a:lnTo>
                  <a:lnTo>
                    <a:pt x="2588133" y="407860"/>
                  </a:lnTo>
                  <a:lnTo>
                    <a:pt x="2586850" y="408800"/>
                  </a:lnTo>
                  <a:lnTo>
                    <a:pt x="2585554" y="409740"/>
                  </a:lnTo>
                  <a:lnTo>
                    <a:pt x="2584259" y="410692"/>
                  </a:lnTo>
                  <a:lnTo>
                    <a:pt x="2582964" y="411632"/>
                  </a:lnTo>
                  <a:lnTo>
                    <a:pt x="2581668" y="412572"/>
                  </a:lnTo>
                  <a:lnTo>
                    <a:pt x="2580360" y="413512"/>
                  </a:lnTo>
                  <a:lnTo>
                    <a:pt x="2579052" y="414451"/>
                  </a:lnTo>
                  <a:lnTo>
                    <a:pt x="2577744" y="415391"/>
                  </a:lnTo>
                  <a:lnTo>
                    <a:pt x="2576436" y="416331"/>
                  </a:lnTo>
                  <a:lnTo>
                    <a:pt x="2575128" y="417271"/>
                  </a:lnTo>
                  <a:lnTo>
                    <a:pt x="2573807" y="418211"/>
                  </a:lnTo>
                  <a:lnTo>
                    <a:pt x="2572499" y="419138"/>
                  </a:lnTo>
                  <a:lnTo>
                    <a:pt x="2571178" y="420077"/>
                  </a:lnTo>
                  <a:lnTo>
                    <a:pt x="2569845" y="421017"/>
                  </a:lnTo>
                  <a:lnTo>
                    <a:pt x="2568524" y="421944"/>
                  </a:lnTo>
                  <a:lnTo>
                    <a:pt x="2567203" y="422884"/>
                  </a:lnTo>
                  <a:lnTo>
                    <a:pt x="2565869" y="423811"/>
                  </a:lnTo>
                  <a:lnTo>
                    <a:pt x="2564536" y="424738"/>
                  </a:lnTo>
                  <a:lnTo>
                    <a:pt x="2563202" y="425665"/>
                  </a:lnTo>
                  <a:lnTo>
                    <a:pt x="2561869" y="426605"/>
                  </a:lnTo>
                  <a:lnTo>
                    <a:pt x="2560523" y="427532"/>
                  </a:lnTo>
                  <a:lnTo>
                    <a:pt x="2559177" y="428459"/>
                  </a:lnTo>
                  <a:lnTo>
                    <a:pt x="2557830" y="429387"/>
                  </a:lnTo>
                  <a:lnTo>
                    <a:pt x="2556484" y="430314"/>
                  </a:lnTo>
                  <a:lnTo>
                    <a:pt x="2555138" y="431228"/>
                  </a:lnTo>
                  <a:lnTo>
                    <a:pt x="2553792" y="432155"/>
                  </a:lnTo>
                  <a:lnTo>
                    <a:pt x="2552433" y="433082"/>
                  </a:lnTo>
                  <a:lnTo>
                    <a:pt x="2551074" y="433997"/>
                  </a:lnTo>
                  <a:lnTo>
                    <a:pt x="2549715" y="434924"/>
                  </a:lnTo>
                  <a:lnTo>
                    <a:pt x="2548356" y="435838"/>
                  </a:lnTo>
                  <a:lnTo>
                    <a:pt x="2546985" y="436765"/>
                  </a:lnTo>
                  <a:lnTo>
                    <a:pt x="2545626" y="437680"/>
                  </a:lnTo>
                  <a:lnTo>
                    <a:pt x="2544254" y="438607"/>
                  </a:lnTo>
                  <a:lnTo>
                    <a:pt x="2542882" y="439521"/>
                  </a:lnTo>
                  <a:lnTo>
                    <a:pt x="2541511" y="440436"/>
                  </a:lnTo>
                  <a:lnTo>
                    <a:pt x="2540139" y="441350"/>
                  </a:lnTo>
                  <a:lnTo>
                    <a:pt x="2538755" y="442264"/>
                  </a:lnTo>
                  <a:lnTo>
                    <a:pt x="2537371" y="443179"/>
                  </a:lnTo>
                  <a:lnTo>
                    <a:pt x="2535986" y="444093"/>
                  </a:lnTo>
                  <a:lnTo>
                    <a:pt x="2534602" y="444995"/>
                  </a:lnTo>
                  <a:lnTo>
                    <a:pt x="2533218" y="445909"/>
                  </a:lnTo>
                  <a:lnTo>
                    <a:pt x="2531821" y="446824"/>
                  </a:lnTo>
                  <a:lnTo>
                    <a:pt x="2530436" y="447725"/>
                  </a:lnTo>
                  <a:lnTo>
                    <a:pt x="2529039" y="448640"/>
                  </a:lnTo>
                  <a:lnTo>
                    <a:pt x="2527642" y="449541"/>
                  </a:lnTo>
                  <a:lnTo>
                    <a:pt x="2526245" y="450456"/>
                  </a:lnTo>
                  <a:lnTo>
                    <a:pt x="2524836" y="451358"/>
                  </a:lnTo>
                  <a:lnTo>
                    <a:pt x="2523426" y="452259"/>
                  </a:lnTo>
                  <a:lnTo>
                    <a:pt x="2522029" y="453161"/>
                  </a:lnTo>
                  <a:lnTo>
                    <a:pt x="2520619" y="454063"/>
                  </a:lnTo>
                  <a:lnTo>
                    <a:pt x="2519210" y="454964"/>
                  </a:lnTo>
                  <a:lnTo>
                    <a:pt x="2517787" y="455866"/>
                  </a:lnTo>
                  <a:lnTo>
                    <a:pt x="2516378" y="456768"/>
                  </a:lnTo>
                  <a:lnTo>
                    <a:pt x="2514955" y="457669"/>
                  </a:lnTo>
                  <a:lnTo>
                    <a:pt x="2513533" y="458571"/>
                  </a:lnTo>
                  <a:lnTo>
                    <a:pt x="2512110" y="459460"/>
                  </a:lnTo>
                  <a:lnTo>
                    <a:pt x="2510688" y="460362"/>
                  </a:lnTo>
                  <a:lnTo>
                    <a:pt x="2509253" y="461251"/>
                  </a:lnTo>
                  <a:lnTo>
                    <a:pt x="2507830" y="462153"/>
                  </a:lnTo>
                  <a:lnTo>
                    <a:pt x="2506395" y="463042"/>
                  </a:lnTo>
                  <a:lnTo>
                    <a:pt x="2504960" y="463931"/>
                  </a:lnTo>
                  <a:lnTo>
                    <a:pt x="2503525" y="464820"/>
                  </a:lnTo>
                  <a:lnTo>
                    <a:pt x="2502077" y="465709"/>
                  </a:lnTo>
                  <a:lnTo>
                    <a:pt x="2500642" y="466598"/>
                  </a:lnTo>
                  <a:lnTo>
                    <a:pt x="2499194" y="467487"/>
                  </a:lnTo>
                  <a:lnTo>
                    <a:pt x="2497747" y="468376"/>
                  </a:lnTo>
                  <a:lnTo>
                    <a:pt x="2496299" y="469265"/>
                  </a:lnTo>
                  <a:lnTo>
                    <a:pt x="2494851" y="470154"/>
                  </a:lnTo>
                  <a:lnTo>
                    <a:pt x="2493391" y="471043"/>
                  </a:lnTo>
                  <a:lnTo>
                    <a:pt x="2491943" y="471919"/>
                  </a:lnTo>
                  <a:lnTo>
                    <a:pt x="2490482" y="472808"/>
                  </a:lnTo>
                  <a:lnTo>
                    <a:pt x="2489022" y="473684"/>
                  </a:lnTo>
                  <a:lnTo>
                    <a:pt x="2487561" y="474560"/>
                  </a:lnTo>
                  <a:lnTo>
                    <a:pt x="2486088" y="475449"/>
                  </a:lnTo>
                  <a:lnTo>
                    <a:pt x="2484628" y="476326"/>
                  </a:lnTo>
                  <a:lnTo>
                    <a:pt x="2483154" y="477202"/>
                  </a:lnTo>
                  <a:lnTo>
                    <a:pt x="2481681" y="478078"/>
                  </a:lnTo>
                  <a:lnTo>
                    <a:pt x="2480208" y="478955"/>
                  </a:lnTo>
                  <a:lnTo>
                    <a:pt x="2478735" y="479831"/>
                  </a:lnTo>
                  <a:lnTo>
                    <a:pt x="2477262" y="480707"/>
                  </a:lnTo>
                  <a:lnTo>
                    <a:pt x="2475776" y="481571"/>
                  </a:lnTo>
                  <a:lnTo>
                    <a:pt x="2474290" y="482447"/>
                  </a:lnTo>
                  <a:lnTo>
                    <a:pt x="2472804" y="483323"/>
                  </a:lnTo>
                  <a:lnTo>
                    <a:pt x="2471318" y="484187"/>
                  </a:lnTo>
                  <a:lnTo>
                    <a:pt x="2469832" y="485063"/>
                  </a:lnTo>
                  <a:lnTo>
                    <a:pt x="2468346" y="485927"/>
                  </a:lnTo>
                  <a:lnTo>
                    <a:pt x="2466848" y="486791"/>
                  </a:lnTo>
                  <a:lnTo>
                    <a:pt x="2465349" y="487654"/>
                  </a:lnTo>
                  <a:lnTo>
                    <a:pt x="2463850" y="488518"/>
                  </a:lnTo>
                  <a:lnTo>
                    <a:pt x="2462352" y="489381"/>
                  </a:lnTo>
                  <a:lnTo>
                    <a:pt x="2460853" y="490245"/>
                  </a:lnTo>
                  <a:lnTo>
                    <a:pt x="2459342" y="491109"/>
                  </a:lnTo>
                  <a:lnTo>
                    <a:pt x="2457843" y="491972"/>
                  </a:lnTo>
                  <a:lnTo>
                    <a:pt x="2456332" y="492836"/>
                  </a:lnTo>
                  <a:lnTo>
                    <a:pt x="2454821" y="493687"/>
                  </a:lnTo>
                  <a:lnTo>
                    <a:pt x="2453309" y="494550"/>
                  </a:lnTo>
                  <a:lnTo>
                    <a:pt x="2451798" y="495401"/>
                  </a:lnTo>
                  <a:lnTo>
                    <a:pt x="2450274" y="496265"/>
                  </a:lnTo>
                  <a:lnTo>
                    <a:pt x="2448750" y="497116"/>
                  </a:lnTo>
                  <a:lnTo>
                    <a:pt x="2447239" y="497967"/>
                  </a:lnTo>
                  <a:lnTo>
                    <a:pt x="2445715" y="498830"/>
                  </a:lnTo>
                  <a:lnTo>
                    <a:pt x="2444178" y="499681"/>
                  </a:lnTo>
                  <a:lnTo>
                    <a:pt x="2442654" y="500532"/>
                  </a:lnTo>
                  <a:lnTo>
                    <a:pt x="2441130" y="501370"/>
                  </a:lnTo>
                  <a:lnTo>
                    <a:pt x="2439593" y="502221"/>
                  </a:lnTo>
                  <a:lnTo>
                    <a:pt x="2438057" y="503072"/>
                  </a:lnTo>
                  <a:lnTo>
                    <a:pt x="2436520" y="503923"/>
                  </a:lnTo>
                  <a:lnTo>
                    <a:pt x="2434983" y="504761"/>
                  </a:lnTo>
                  <a:lnTo>
                    <a:pt x="2433434" y="505612"/>
                  </a:lnTo>
                  <a:lnTo>
                    <a:pt x="2431897" y="506450"/>
                  </a:lnTo>
                  <a:lnTo>
                    <a:pt x="2430348" y="507288"/>
                  </a:lnTo>
                  <a:lnTo>
                    <a:pt x="2428798" y="508139"/>
                  </a:lnTo>
                  <a:lnTo>
                    <a:pt x="2427249" y="508977"/>
                  </a:lnTo>
                  <a:lnTo>
                    <a:pt x="2425700" y="509816"/>
                  </a:lnTo>
                  <a:lnTo>
                    <a:pt x="2424150" y="510654"/>
                  </a:lnTo>
                  <a:lnTo>
                    <a:pt x="2422588" y="511492"/>
                  </a:lnTo>
                  <a:lnTo>
                    <a:pt x="2421039" y="512330"/>
                  </a:lnTo>
                  <a:lnTo>
                    <a:pt x="2419477" y="513156"/>
                  </a:lnTo>
                  <a:lnTo>
                    <a:pt x="2417914" y="513994"/>
                  </a:lnTo>
                  <a:lnTo>
                    <a:pt x="2416352" y="514832"/>
                  </a:lnTo>
                  <a:lnTo>
                    <a:pt x="2414790" y="515658"/>
                  </a:lnTo>
                  <a:lnTo>
                    <a:pt x="2413215" y="516496"/>
                  </a:lnTo>
                  <a:lnTo>
                    <a:pt x="2411641" y="517321"/>
                  </a:lnTo>
                  <a:lnTo>
                    <a:pt x="2410079" y="518147"/>
                  </a:lnTo>
                  <a:lnTo>
                    <a:pt x="2408504" y="518972"/>
                  </a:lnTo>
                  <a:lnTo>
                    <a:pt x="2406929" y="519798"/>
                  </a:lnTo>
                  <a:lnTo>
                    <a:pt x="2405341" y="520623"/>
                  </a:lnTo>
                  <a:lnTo>
                    <a:pt x="2403767" y="521449"/>
                  </a:lnTo>
                  <a:lnTo>
                    <a:pt x="2395829" y="525551"/>
                  </a:lnTo>
                  <a:lnTo>
                    <a:pt x="2394242" y="526376"/>
                  </a:lnTo>
                  <a:lnTo>
                    <a:pt x="2392641" y="527189"/>
                  </a:lnTo>
                  <a:lnTo>
                    <a:pt x="2391054" y="528002"/>
                  </a:lnTo>
                  <a:lnTo>
                    <a:pt x="2389454" y="528828"/>
                  </a:lnTo>
                  <a:lnTo>
                    <a:pt x="2387854" y="529640"/>
                  </a:lnTo>
                  <a:lnTo>
                    <a:pt x="2386253" y="530453"/>
                  </a:lnTo>
                  <a:lnTo>
                    <a:pt x="2384640" y="531253"/>
                  </a:lnTo>
                  <a:lnTo>
                    <a:pt x="2383040" y="532066"/>
                  </a:lnTo>
                  <a:lnTo>
                    <a:pt x="2381427" y="532879"/>
                  </a:lnTo>
                  <a:lnTo>
                    <a:pt x="2379814" y="533679"/>
                  </a:lnTo>
                  <a:lnTo>
                    <a:pt x="2378202" y="534492"/>
                  </a:lnTo>
                  <a:lnTo>
                    <a:pt x="2376589" y="535292"/>
                  </a:lnTo>
                  <a:lnTo>
                    <a:pt x="2374976" y="536105"/>
                  </a:lnTo>
                  <a:lnTo>
                    <a:pt x="2373350" y="536905"/>
                  </a:lnTo>
                  <a:lnTo>
                    <a:pt x="2371737" y="537705"/>
                  </a:lnTo>
                  <a:lnTo>
                    <a:pt x="2370112" y="538505"/>
                  </a:lnTo>
                  <a:lnTo>
                    <a:pt x="2368486" y="539305"/>
                  </a:lnTo>
                  <a:lnTo>
                    <a:pt x="2366860" y="540105"/>
                  </a:lnTo>
                  <a:lnTo>
                    <a:pt x="2365235" y="540905"/>
                  </a:lnTo>
                  <a:lnTo>
                    <a:pt x="2363609" y="541705"/>
                  </a:lnTo>
                  <a:lnTo>
                    <a:pt x="2361971" y="542493"/>
                  </a:lnTo>
                  <a:lnTo>
                    <a:pt x="2360345" y="543293"/>
                  </a:lnTo>
                  <a:lnTo>
                    <a:pt x="2358707" y="544080"/>
                  </a:lnTo>
                  <a:lnTo>
                    <a:pt x="2357069" y="544868"/>
                  </a:lnTo>
                  <a:lnTo>
                    <a:pt x="2355430" y="545668"/>
                  </a:lnTo>
                  <a:lnTo>
                    <a:pt x="2353779" y="546455"/>
                  </a:lnTo>
                  <a:lnTo>
                    <a:pt x="2352141" y="547243"/>
                  </a:lnTo>
                  <a:lnTo>
                    <a:pt x="2350490" y="548030"/>
                  </a:lnTo>
                  <a:lnTo>
                    <a:pt x="2348852" y="548817"/>
                  </a:lnTo>
                  <a:lnTo>
                    <a:pt x="2347201" y="549605"/>
                  </a:lnTo>
                  <a:lnTo>
                    <a:pt x="2345550" y="550379"/>
                  </a:lnTo>
                  <a:lnTo>
                    <a:pt x="2343899" y="551167"/>
                  </a:lnTo>
                  <a:lnTo>
                    <a:pt x="2342235" y="551954"/>
                  </a:lnTo>
                  <a:lnTo>
                    <a:pt x="2340584" y="552729"/>
                  </a:lnTo>
                  <a:lnTo>
                    <a:pt x="2338920" y="553504"/>
                  </a:lnTo>
                  <a:lnTo>
                    <a:pt x="2337269" y="554291"/>
                  </a:lnTo>
                  <a:lnTo>
                    <a:pt x="2335606" y="555066"/>
                  </a:lnTo>
                  <a:lnTo>
                    <a:pt x="2333942" y="555840"/>
                  </a:lnTo>
                  <a:lnTo>
                    <a:pt x="2332266" y="556615"/>
                  </a:lnTo>
                  <a:lnTo>
                    <a:pt x="2330602" y="557390"/>
                  </a:lnTo>
                  <a:lnTo>
                    <a:pt x="2328938" y="558152"/>
                  </a:lnTo>
                  <a:lnTo>
                    <a:pt x="2327262" y="558927"/>
                  </a:lnTo>
                  <a:lnTo>
                    <a:pt x="2325585" y="559701"/>
                  </a:lnTo>
                  <a:lnTo>
                    <a:pt x="2323909" y="560463"/>
                  </a:lnTo>
                  <a:lnTo>
                    <a:pt x="2322233" y="561238"/>
                  </a:lnTo>
                  <a:lnTo>
                    <a:pt x="2320556" y="562000"/>
                  </a:lnTo>
                  <a:lnTo>
                    <a:pt x="2318880" y="562762"/>
                  </a:lnTo>
                  <a:lnTo>
                    <a:pt x="2317191" y="563524"/>
                  </a:lnTo>
                  <a:lnTo>
                    <a:pt x="2315514" y="564286"/>
                  </a:lnTo>
                  <a:lnTo>
                    <a:pt x="2313825" y="565048"/>
                  </a:lnTo>
                  <a:lnTo>
                    <a:pt x="2312136" y="565810"/>
                  </a:lnTo>
                  <a:lnTo>
                    <a:pt x="2310447" y="566572"/>
                  </a:lnTo>
                  <a:lnTo>
                    <a:pt x="2308758" y="567334"/>
                  </a:lnTo>
                  <a:lnTo>
                    <a:pt x="2307056" y="568083"/>
                  </a:lnTo>
                  <a:lnTo>
                    <a:pt x="2305367" y="568845"/>
                  </a:lnTo>
                  <a:lnTo>
                    <a:pt x="2303665" y="569595"/>
                  </a:lnTo>
                  <a:lnTo>
                    <a:pt x="2301963" y="570344"/>
                  </a:lnTo>
                  <a:lnTo>
                    <a:pt x="2300274" y="571106"/>
                  </a:lnTo>
                  <a:lnTo>
                    <a:pt x="2298573" y="571855"/>
                  </a:lnTo>
                  <a:lnTo>
                    <a:pt x="2296858" y="572604"/>
                  </a:lnTo>
                  <a:lnTo>
                    <a:pt x="2295156" y="573354"/>
                  </a:lnTo>
                  <a:lnTo>
                    <a:pt x="2293454" y="574090"/>
                  </a:lnTo>
                  <a:lnTo>
                    <a:pt x="2291740" y="574840"/>
                  </a:lnTo>
                  <a:lnTo>
                    <a:pt x="2290025" y="575589"/>
                  </a:lnTo>
                  <a:lnTo>
                    <a:pt x="2288311" y="576326"/>
                  </a:lnTo>
                  <a:lnTo>
                    <a:pt x="2286596" y="577075"/>
                  </a:lnTo>
                  <a:lnTo>
                    <a:pt x="2284882" y="577811"/>
                  </a:lnTo>
                  <a:lnTo>
                    <a:pt x="2283167" y="578548"/>
                  </a:lnTo>
                  <a:lnTo>
                    <a:pt x="2281440" y="579285"/>
                  </a:lnTo>
                  <a:lnTo>
                    <a:pt x="2279726" y="580021"/>
                  </a:lnTo>
                  <a:lnTo>
                    <a:pt x="2277999" y="580758"/>
                  </a:lnTo>
                  <a:lnTo>
                    <a:pt x="2276271" y="581494"/>
                  </a:lnTo>
                  <a:lnTo>
                    <a:pt x="2274544" y="582231"/>
                  </a:lnTo>
                  <a:lnTo>
                    <a:pt x="2272817" y="582955"/>
                  </a:lnTo>
                  <a:lnTo>
                    <a:pt x="2271090" y="583692"/>
                  </a:lnTo>
                  <a:lnTo>
                    <a:pt x="2269363" y="584415"/>
                  </a:lnTo>
                  <a:lnTo>
                    <a:pt x="2267623" y="585152"/>
                  </a:lnTo>
                  <a:lnTo>
                    <a:pt x="2265883" y="585876"/>
                  </a:lnTo>
                  <a:lnTo>
                    <a:pt x="2264156" y="586600"/>
                  </a:lnTo>
                  <a:lnTo>
                    <a:pt x="2262416" y="587324"/>
                  </a:lnTo>
                  <a:lnTo>
                    <a:pt x="2260676" y="588048"/>
                  </a:lnTo>
                  <a:lnTo>
                    <a:pt x="2258923" y="588772"/>
                  </a:lnTo>
                  <a:lnTo>
                    <a:pt x="2257183" y="589495"/>
                  </a:lnTo>
                  <a:lnTo>
                    <a:pt x="2255443" y="590207"/>
                  </a:lnTo>
                  <a:lnTo>
                    <a:pt x="2253691" y="590931"/>
                  </a:lnTo>
                  <a:lnTo>
                    <a:pt x="2251938" y="591642"/>
                  </a:lnTo>
                  <a:lnTo>
                    <a:pt x="2250198" y="592366"/>
                  </a:lnTo>
                  <a:lnTo>
                    <a:pt x="2248446" y="593077"/>
                  </a:lnTo>
                  <a:lnTo>
                    <a:pt x="2246680" y="593788"/>
                  </a:lnTo>
                  <a:lnTo>
                    <a:pt x="2244928" y="594499"/>
                  </a:lnTo>
                  <a:lnTo>
                    <a:pt x="2243175" y="595210"/>
                  </a:lnTo>
                  <a:lnTo>
                    <a:pt x="2241410" y="595922"/>
                  </a:lnTo>
                  <a:lnTo>
                    <a:pt x="2239657" y="596620"/>
                  </a:lnTo>
                  <a:lnTo>
                    <a:pt x="2237892" y="597331"/>
                  </a:lnTo>
                  <a:lnTo>
                    <a:pt x="2236127" y="598043"/>
                  </a:lnTo>
                  <a:lnTo>
                    <a:pt x="2234361" y="598741"/>
                  </a:lnTo>
                  <a:lnTo>
                    <a:pt x="2232596" y="599440"/>
                  </a:lnTo>
                  <a:lnTo>
                    <a:pt x="2230831" y="600138"/>
                  </a:lnTo>
                  <a:lnTo>
                    <a:pt x="2229053" y="600849"/>
                  </a:lnTo>
                  <a:lnTo>
                    <a:pt x="2227287" y="601548"/>
                  </a:lnTo>
                  <a:lnTo>
                    <a:pt x="2225509" y="602246"/>
                  </a:lnTo>
                  <a:lnTo>
                    <a:pt x="2223731" y="602932"/>
                  </a:lnTo>
                  <a:lnTo>
                    <a:pt x="2221953" y="603631"/>
                  </a:lnTo>
                  <a:lnTo>
                    <a:pt x="2220175" y="604329"/>
                  </a:lnTo>
                  <a:lnTo>
                    <a:pt x="2218397" y="605015"/>
                  </a:lnTo>
                  <a:lnTo>
                    <a:pt x="2216619" y="605713"/>
                  </a:lnTo>
                  <a:lnTo>
                    <a:pt x="2214841" y="606399"/>
                  </a:lnTo>
                  <a:lnTo>
                    <a:pt x="2213051" y="607085"/>
                  </a:lnTo>
                  <a:lnTo>
                    <a:pt x="2211260" y="607771"/>
                  </a:lnTo>
                  <a:lnTo>
                    <a:pt x="2209482" y="608457"/>
                  </a:lnTo>
                  <a:lnTo>
                    <a:pt x="2207691" y="609142"/>
                  </a:lnTo>
                  <a:lnTo>
                    <a:pt x="2205901" y="609828"/>
                  </a:lnTo>
                  <a:lnTo>
                    <a:pt x="2204110" y="610501"/>
                  </a:lnTo>
                  <a:lnTo>
                    <a:pt x="2202307" y="611187"/>
                  </a:lnTo>
                  <a:lnTo>
                    <a:pt x="2200516" y="611860"/>
                  </a:lnTo>
                  <a:lnTo>
                    <a:pt x="2198712" y="612546"/>
                  </a:lnTo>
                  <a:lnTo>
                    <a:pt x="2196922" y="613219"/>
                  </a:lnTo>
                  <a:lnTo>
                    <a:pt x="2195118" y="613892"/>
                  </a:lnTo>
                  <a:lnTo>
                    <a:pt x="2193315" y="614565"/>
                  </a:lnTo>
                  <a:lnTo>
                    <a:pt x="2191512" y="615238"/>
                  </a:lnTo>
                  <a:lnTo>
                    <a:pt x="2189708" y="615911"/>
                  </a:lnTo>
                  <a:lnTo>
                    <a:pt x="2187905" y="616585"/>
                  </a:lnTo>
                  <a:lnTo>
                    <a:pt x="2186089" y="617245"/>
                  </a:lnTo>
                  <a:lnTo>
                    <a:pt x="2184285" y="617918"/>
                  </a:lnTo>
                  <a:lnTo>
                    <a:pt x="2182469" y="618578"/>
                  </a:lnTo>
                  <a:lnTo>
                    <a:pt x="2180653" y="619239"/>
                  </a:lnTo>
                  <a:lnTo>
                    <a:pt x="2178850" y="619899"/>
                  </a:lnTo>
                  <a:lnTo>
                    <a:pt x="2177034" y="620572"/>
                  </a:lnTo>
                  <a:lnTo>
                    <a:pt x="2175217" y="621220"/>
                  </a:lnTo>
                  <a:lnTo>
                    <a:pt x="2173389" y="621880"/>
                  </a:lnTo>
                  <a:lnTo>
                    <a:pt x="2171573" y="622541"/>
                  </a:lnTo>
                  <a:lnTo>
                    <a:pt x="2169756" y="623201"/>
                  </a:lnTo>
                  <a:lnTo>
                    <a:pt x="2167928" y="623849"/>
                  </a:lnTo>
                  <a:lnTo>
                    <a:pt x="2166099" y="624509"/>
                  </a:lnTo>
                  <a:lnTo>
                    <a:pt x="2164283" y="625157"/>
                  </a:lnTo>
                  <a:lnTo>
                    <a:pt x="2162454" y="625805"/>
                  </a:lnTo>
                  <a:lnTo>
                    <a:pt x="2160625" y="626452"/>
                  </a:lnTo>
                  <a:lnTo>
                    <a:pt x="2158796" y="627100"/>
                  </a:lnTo>
                  <a:lnTo>
                    <a:pt x="2156955" y="627748"/>
                  </a:lnTo>
                  <a:lnTo>
                    <a:pt x="2155126" y="628396"/>
                  </a:lnTo>
                  <a:lnTo>
                    <a:pt x="2153297" y="629043"/>
                  </a:lnTo>
                  <a:lnTo>
                    <a:pt x="2151456" y="629678"/>
                  </a:lnTo>
                  <a:lnTo>
                    <a:pt x="2149614" y="630313"/>
                  </a:lnTo>
                  <a:lnTo>
                    <a:pt x="2147773" y="630961"/>
                  </a:lnTo>
                  <a:lnTo>
                    <a:pt x="2145944" y="631596"/>
                  </a:lnTo>
                  <a:lnTo>
                    <a:pt x="2144090" y="632231"/>
                  </a:lnTo>
                  <a:lnTo>
                    <a:pt x="2142248" y="632866"/>
                  </a:lnTo>
                  <a:lnTo>
                    <a:pt x="2140407" y="633501"/>
                  </a:lnTo>
                  <a:lnTo>
                    <a:pt x="2138565" y="634136"/>
                  </a:lnTo>
                  <a:lnTo>
                    <a:pt x="2136711" y="634758"/>
                  </a:lnTo>
                  <a:lnTo>
                    <a:pt x="2134870" y="635393"/>
                  </a:lnTo>
                  <a:lnTo>
                    <a:pt x="2133015" y="636016"/>
                  </a:lnTo>
                  <a:lnTo>
                    <a:pt x="2131161" y="636651"/>
                  </a:lnTo>
                  <a:lnTo>
                    <a:pt x="2129307" y="637273"/>
                  </a:lnTo>
                  <a:lnTo>
                    <a:pt x="2127453" y="637895"/>
                  </a:lnTo>
                  <a:lnTo>
                    <a:pt x="2125599" y="638517"/>
                  </a:lnTo>
                  <a:lnTo>
                    <a:pt x="2123744" y="639140"/>
                  </a:lnTo>
                  <a:lnTo>
                    <a:pt x="2121877" y="639762"/>
                  </a:lnTo>
                  <a:lnTo>
                    <a:pt x="2120023" y="640372"/>
                  </a:lnTo>
                  <a:lnTo>
                    <a:pt x="2118156" y="640994"/>
                  </a:lnTo>
                  <a:lnTo>
                    <a:pt x="2116302" y="641604"/>
                  </a:lnTo>
                  <a:lnTo>
                    <a:pt x="2114435" y="642226"/>
                  </a:lnTo>
                  <a:lnTo>
                    <a:pt x="2112568" y="642835"/>
                  </a:lnTo>
                  <a:lnTo>
                    <a:pt x="2110701" y="643445"/>
                  </a:lnTo>
                  <a:lnTo>
                    <a:pt x="2108835" y="644055"/>
                  </a:lnTo>
                  <a:lnTo>
                    <a:pt x="2106968" y="644664"/>
                  </a:lnTo>
                  <a:lnTo>
                    <a:pt x="2105088" y="645261"/>
                  </a:lnTo>
                  <a:lnTo>
                    <a:pt x="2103221" y="645871"/>
                  </a:lnTo>
                  <a:lnTo>
                    <a:pt x="2101342" y="646480"/>
                  </a:lnTo>
                  <a:lnTo>
                    <a:pt x="2099475" y="647077"/>
                  </a:lnTo>
                  <a:lnTo>
                    <a:pt x="2097595" y="647674"/>
                  </a:lnTo>
                  <a:lnTo>
                    <a:pt x="2095715" y="648284"/>
                  </a:lnTo>
                  <a:lnTo>
                    <a:pt x="2093836" y="648881"/>
                  </a:lnTo>
                  <a:lnTo>
                    <a:pt x="2091956" y="649478"/>
                  </a:lnTo>
                  <a:lnTo>
                    <a:pt x="2090077" y="650062"/>
                  </a:lnTo>
                  <a:lnTo>
                    <a:pt x="2088184" y="650659"/>
                  </a:lnTo>
                  <a:lnTo>
                    <a:pt x="2086305" y="651256"/>
                  </a:lnTo>
                  <a:lnTo>
                    <a:pt x="2084425" y="651840"/>
                  </a:lnTo>
                  <a:lnTo>
                    <a:pt x="2082533" y="652424"/>
                  </a:lnTo>
                  <a:lnTo>
                    <a:pt x="2080640" y="653021"/>
                  </a:lnTo>
                  <a:lnTo>
                    <a:pt x="2078761" y="653605"/>
                  </a:lnTo>
                  <a:lnTo>
                    <a:pt x="2076869" y="654189"/>
                  </a:lnTo>
                  <a:lnTo>
                    <a:pt x="2074976" y="654773"/>
                  </a:lnTo>
                  <a:lnTo>
                    <a:pt x="2073084" y="655358"/>
                  </a:lnTo>
                  <a:lnTo>
                    <a:pt x="2071179" y="655929"/>
                  </a:lnTo>
                  <a:lnTo>
                    <a:pt x="2069287" y="656513"/>
                  </a:lnTo>
                  <a:lnTo>
                    <a:pt x="2067394" y="657085"/>
                  </a:lnTo>
                  <a:lnTo>
                    <a:pt x="2065489" y="657669"/>
                  </a:lnTo>
                  <a:lnTo>
                    <a:pt x="2063597" y="658241"/>
                  </a:lnTo>
                  <a:lnTo>
                    <a:pt x="2061692" y="658812"/>
                  </a:lnTo>
                  <a:lnTo>
                    <a:pt x="2059787" y="659384"/>
                  </a:lnTo>
                  <a:lnTo>
                    <a:pt x="2057882" y="659955"/>
                  </a:lnTo>
                  <a:lnTo>
                    <a:pt x="2055977" y="660514"/>
                  </a:lnTo>
                  <a:lnTo>
                    <a:pt x="2054072" y="661085"/>
                  </a:lnTo>
                  <a:lnTo>
                    <a:pt x="2052167" y="661644"/>
                  </a:lnTo>
                  <a:lnTo>
                    <a:pt x="2050262" y="662216"/>
                  </a:lnTo>
                  <a:lnTo>
                    <a:pt x="2048344" y="662774"/>
                  </a:lnTo>
                  <a:lnTo>
                    <a:pt x="2046439" y="663333"/>
                  </a:lnTo>
                  <a:lnTo>
                    <a:pt x="2044522" y="663892"/>
                  </a:lnTo>
                  <a:lnTo>
                    <a:pt x="2042617" y="664451"/>
                  </a:lnTo>
                  <a:lnTo>
                    <a:pt x="2040699" y="665010"/>
                  </a:lnTo>
                  <a:lnTo>
                    <a:pt x="2038781" y="665568"/>
                  </a:lnTo>
                  <a:lnTo>
                    <a:pt x="2036864" y="666115"/>
                  </a:lnTo>
                  <a:lnTo>
                    <a:pt x="2034946" y="666661"/>
                  </a:lnTo>
                  <a:lnTo>
                    <a:pt x="2033028" y="667219"/>
                  </a:lnTo>
                  <a:lnTo>
                    <a:pt x="2031111" y="667766"/>
                  </a:lnTo>
                  <a:lnTo>
                    <a:pt x="2029180" y="668312"/>
                  </a:lnTo>
                  <a:lnTo>
                    <a:pt x="2027262" y="668858"/>
                  </a:lnTo>
                  <a:lnTo>
                    <a:pt x="2025332" y="669404"/>
                  </a:lnTo>
                  <a:lnTo>
                    <a:pt x="2023414" y="669937"/>
                  </a:lnTo>
                  <a:lnTo>
                    <a:pt x="2021484" y="670483"/>
                  </a:lnTo>
                  <a:lnTo>
                    <a:pt x="2019553" y="671017"/>
                  </a:lnTo>
                  <a:lnTo>
                    <a:pt x="2017636" y="671563"/>
                  </a:lnTo>
                  <a:lnTo>
                    <a:pt x="2015705" y="672096"/>
                  </a:lnTo>
                  <a:lnTo>
                    <a:pt x="2013762" y="672630"/>
                  </a:lnTo>
                  <a:lnTo>
                    <a:pt x="2011832" y="673163"/>
                  </a:lnTo>
                  <a:lnTo>
                    <a:pt x="2009902" y="673696"/>
                  </a:lnTo>
                  <a:lnTo>
                    <a:pt x="2007971" y="674230"/>
                  </a:lnTo>
                  <a:lnTo>
                    <a:pt x="2006028" y="674751"/>
                  </a:lnTo>
                  <a:lnTo>
                    <a:pt x="2004098" y="675284"/>
                  </a:lnTo>
                  <a:lnTo>
                    <a:pt x="2002155" y="675805"/>
                  </a:lnTo>
                  <a:lnTo>
                    <a:pt x="2000224" y="676325"/>
                  </a:lnTo>
                  <a:lnTo>
                    <a:pt x="1998281" y="676846"/>
                  </a:lnTo>
                  <a:lnTo>
                    <a:pt x="1996338" y="677367"/>
                  </a:lnTo>
                  <a:lnTo>
                    <a:pt x="1994395" y="677887"/>
                  </a:lnTo>
                  <a:lnTo>
                    <a:pt x="1992452" y="678408"/>
                  </a:lnTo>
                  <a:lnTo>
                    <a:pt x="1990509" y="678916"/>
                  </a:lnTo>
                  <a:lnTo>
                    <a:pt x="1988565" y="679437"/>
                  </a:lnTo>
                  <a:lnTo>
                    <a:pt x="1986610" y="679945"/>
                  </a:lnTo>
                  <a:lnTo>
                    <a:pt x="1984667" y="680466"/>
                  </a:lnTo>
                  <a:lnTo>
                    <a:pt x="1982711" y="680974"/>
                  </a:lnTo>
                  <a:lnTo>
                    <a:pt x="1980768" y="681482"/>
                  </a:lnTo>
                  <a:lnTo>
                    <a:pt x="1978812" y="681990"/>
                  </a:lnTo>
                  <a:lnTo>
                    <a:pt x="1976856" y="682485"/>
                  </a:lnTo>
                  <a:lnTo>
                    <a:pt x="1974913" y="682993"/>
                  </a:lnTo>
                  <a:lnTo>
                    <a:pt x="1972957" y="683488"/>
                  </a:lnTo>
                  <a:lnTo>
                    <a:pt x="1971001" y="683996"/>
                  </a:lnTo>
                  <a:lnTo>
                    <a:pt x="1969046" y="684491"/>
                  </a:lnTo>
                  <a:lnTo>
                    <a:pt x="1967090" y="684987"/>
                  </a:lnTo>
                  <a:lnTo>
                    <a:pt x="1965121" y="685482"/>
                  </a:lnTo>
                  <a:lnTo>
                    <a:pt x="1963165" y="685977"/>
                  </a:lnTo>
                  <a:lnTo>
                    <a:pt x="1961210" y="686473"/>
                  </a:lnTo>
                  <a:lnTo>
                    <a:pt x="1959241" y="686955"/>
                  </a:lnTo>
                  <a:lnTo>
                    <a:pt x="1957285" y="687451"/>
                  </a:lnTo>
                  <a:lnTo>
                    <a:pt x="1955317" y="687933"/>
                  </a:lnTo>
                  <a:lnTo>
                    <a:pt x="1953348" y="688416"/>
                  </a:lnTo>
                  <a:lnTo>
                    <a:pt x="1951380" y="688898"/>
                  </a:lnTo>
                  <a:lnTo>
                    <a:pt x="1949411" y="689381"/>
                  </a:lnTo>
                  <a:lnTo>
                    <a:pt x="1947456" y="689864"/>
                  </a:lnTo>
                  <a:lnTo>
                    <a:pt x="1945474" y="690346"/>
                  </a:lnTo>
                  <a:lnTo>
                    <a:pt x="1943506" y="690816"/>
                  </a:lnTo>
                  <a:lnTo>
                    <a:pt x="1941537" y="691299"/>
                  </a:lnTo>
                  <a:lnTo>
                    <a:pt x="1939569" y="691769"/>
                  </a:lnTo>
                  <a:lnTo>
                    <a:pt x="1937588" y="692238"/>
                  </a:lnTo>
                  <a:lnTo>
                    <a:pt x="1935619" y="692721"/>
                  </a:lnTo>
                  <a:lnTo>
                    <a:pt x="1933651" y="693178"/>
                  </a:lnTo>
                  <a:lnTo>
                    <a:pt x="1931670" y="693648"/>
                  </a:lnTo>
                  <a:lnTo>
                    <a:pt x="1929688" y="694118"/>
                  </a:lnTo>
                  <a:lnTo>
                    <a:pt x="1927720" y="694588"/>
                  </a:lnTo>
                  <a:lnTo>
                    <a:pt x="1925739" y="695045"/>
                  </a:lnTo>
                  <a:lnTo>
                    <a:pt x="1923757" y="695502"/>
                  </a:lnTo>
                  <a:lnTo>
                    <a:pt x="1921776" y="695960"/>
                  </a:lnTo>
                  <a:lnTo>
                    <a:pt x="1919795" y="696417"/>
                  </a:lnTo>
                  <a:lnTo>
                    <a:pt x="1917814" y="696874"/>
                  </a:lnTo>
                  <a:lnTo>
                    <a:pt x="1915820" y="697331"/>
                  </a:lnTo>
                  <a:lnTo>
                    <a:pt x="1913839" y="697788"/>
                  </a:lnTo>
                  <a:lnTo>
                    <a:pt x="1911858" y="698233"/>
                  </a:lnTo>
                  <a:lnTo>
                    <a:pt x="1909864" y="698690"/>
                  </a:lnTo>
                  <a:lnTo>
                    <a:pt x="1907882" y="699135"/>
                  </a:lnTo>
                  <a:lnTo>
                    <a:pt x="1905889" y="699579"/>
                  </a:lnTo>
                  <a:lnTo>
                    <a:pt x="1903907" y="700024"/>
                  </a:lnTo>
                  <a:lnTo>
                    <a:pt x="1901913" y="700468"/>
                  </a:lnTo>
                  <a:lnTo>
                    <a:pt x="1899920" y="700913"/>
                  </a:lnTo>
                  <a:lnTo>
                    <a:pt x="1897926" y="701344"/>
                  </a:lnTo>
                  <a:lnTo>
                    <a:pt x="1895932" y="701789"/>
                  </a:lnTo>
                  <a:lnTo>
                    <a:pt x="1893938" y="702221"/>
                  </a:lnTo>
                  <a:lnTo>
                    <a:pt x="1891944" y="702652"/>
                  </a:lnTo>
                  <a:lnTo>
                    <a:pt x="1889950" y="703084"/>
                  </a:lnTo>
                  <a:lnTo>
                    <a:pt x="1887956" y="703516"/>
                  </a:lnTo>
                  <a:lnTo>
                    <a:pt x="1885950" y="703948"/>
                  </a:lnTo>
                  <a:lnTo>
                    <a:pt x="1883956" y="704380"/>
                  </a:lnTo>
                  <a:lnTo>
                    <a:pt x="1881962" y="704799"/>
                  </a:lnTo>
                  <a:lnTo>
                    <a:pt x="1879955" y="705231"/>
                  </a:lnTo>
                  <a:lnTo>
                    <a:pt x="1877949" y="705650"/>
                  </a:lnTo>
                  <a:lnTo>
                    <a:pt x="1875955" y="706069"/>
                  </a:lnTo>
                  <a:lnTo>
                    <a:pt x="1873948" y="706488"/>
                  </a:lnTo>
                  <a:lnTo>
                    <a:pt x="1871941" y="706907"/>
                  </a:lnTo>
                  <a:lnTo>
                    <a:pt x="1869935" y="707326"/>
                  </a:lnTo>
                  <a:lnTo>
                    <a:pt x="1867941" y="707732"/>
                  </a:lnTo>
                  <a:lnTo>
                    <a:pt x="1865934" y="708152"/>
                  </a:lnTo>
                  <a:lnTo>
                    <a:pt x="1863915" y="708558"/>
                  </a:lnTo>
                  <a:lnTo>
                    <a:pt x="1861908" y="708964"/>
                  </a:lnTo>
                  <a:lnTo>
                    <a:pt x="1859902" y="709371"/>
                  </a:lnTo>
                  <a:lnTo>
                    <a:pt x="1857895" y="709777"/>
                  </a:lnTo>
                  <a:lnTo>
                    <a:pt x="1855889" y="710184"/>
                  </a:lnTo>
                  <a:lnTo>
                    <a:pt x="1853869" y="710590"/>
                  </a:lnTo>
                  <a:lnTo>
                    <a:pt x="1851863" y="710984"/>
                  </a:lnTo>
                  <a:lnTo>
                    <a:pt x="1849843" y="711390"/>
                  </a:lnTo>
                  <a:lnTo>
                    <a:pt x="1847837" y="711784"/>
                  </a:lnTo>
                  <a:lnTo>
                    <a:pt x="1845818" y="712177"/>
                  </a:lnTo>
                  <a:lnTo>
                    <a:pt x="1843798" y="712571"/>
                  </a:lnTo>
                  <a:lnTo>
                    <a:pt x="1841792" y="712965"/>
                  </a:lnTo>
                  <a:lnTo>
                    <a:pt x="1839772" y="713359"/>
                  </a:lnTo>
                  <a:lnTo>
                    <a:pt x="1837753" y="713740"/>
                  </a:lnTo>
                  <a:lnTo>
                    <a:pt x="1835734" y="714133"/>
                  </a:lnTo>
                  <a:lnTo>
                    <a:pt x="1833714" y="714514"/>
                  </a:lnTo>
                  <a:lnTo>
                    <a:pt x="1831695" y="714895"/>
                  </a:lnTo>
                  <a:lnTo>
                    <a:pt x="1829676" y="715276"/>
                  </a:lnTo>
                  <a:lnTo>
                    <a:pt x="1827644" y="715657"/>
                  </a:lnTo>
                  <a:lnTo>
                    <a:pt x="1825625" y="716038"/>
                  </a:lnTo>
                  <a:lnTo>
                    <a:pt x="1823605" y="716407"/>
                  </a:lnTo>
                  <a:lnTo>
                    <a:pt x="1821573" y="716788"/>
                  </a:lnTo>
                  <a:lnTo>
                    <a:pt x="1819554" y="717156"/>
                  </a:lnTo>
                  <a:lnTo>
                    <a:pt x="1817522" y="717524"/>
                  </a:lnTo>
                  <a:lnTo>
                    <a:pt x="1815503" y="717892"/>
                  </a:lnTo>
                  <a:lnTo>
                    <a:pt x="1813471" y="718261"/>
                  </a:lnTo>
                  <a:lnTo>
                    <a:pt x="1811451" y="718629"/>
                  </a:lnTo>
                  <a:lnTo>
                    <a:pt x="1809419" y="718997"/>
                  </a:lnTo>
                  <a:lnTo>
                    <a:pt x="1807387" y="719353"/>
                  </a:lnTo>
                  <a:lnTo>
                    <a:pt x="1805355" y="719721"/>
                  </a:lnTo>
                  <a:lnTo>
                    <a:pt x="1803323" y="720077"/>
                  </a:lnTo>
                  <a:lnTo>
                    <a:pt x="1801291" y="720432"/>
                  </a:lnTo>
                  <a:lnTo>
                    <a:pt x="1799259" y="720788"/>
                  </a:lnTo>
                  <a:lnTo>
                    <a:pt x="1797227" y="721144"/>
                  </a:lnTo>
                  <a:lnTo>
                    <a:pt x="1795195" y="721487"/>
                  </a:lnTo>
                  <a:lnTo>
                    <a:pt x="1793163" y="721842"/>
                  </a:lnTo>
                  <a:lnTo>
                    <a:pt x="1791119" y="722185"/>
                  </a:lnTo>
                  <a:lnTo>
                    <a:pt x="1789087" y="722541"/>
                  </a:lnTo>
                  <a:lnTo>
                    <a:pt x="1787055" y="722884"/>
                  </a:lnTo>
                  <a:lnTo>
                    <a:pt x="1785010" y="723226"/>
                  </a:lnTo>
                  <a:lnTo>
                    <a:pt x="1782978" y="723557"/>
                  </a:lnTo>
                  <a:lnTo>
                    <a:pt x="1780933" y="723900"/>
                  </a:lnTo>
                  <a:lnTo>
                    <a:pt x="1778901" y="724242"/>
                  </a:lnTo>
                  <a:lnTo>
                    <a:pt x="1776857" y="724573"/>
                  </a:lnTo>
                  <a:lnTo>
                    <a:pt x="1774812" y="724903"/>
                  </a:lnTo>
                  <a:lnTo>
                    <a:pt x="1772780" y="725233"/>
                  </a:lnTo>
                  <a:lnTo>
                    <a:pt x="1770735" y="725563"/>
                  </a:lnTo>
                  <a:lnTo>
                    <a:pt x="1768690" y="725893"/>
                  </a:lnTo>
                  <a:lnTo>
                    <a:pt x="1766646" y="726224"/>
                  </a:lnTo>
                  <a:lnTo>
                    <a:pt x="1764601" y="726541"/>
                  </a:lnTo>
                  <a:lnTo>
                    <a:pt x="1762556" y="726871"/>
                  </a:lnTo>
                  <a:lnTo>
                    <a:pt x="1760512" y="727189"/>
                  </a:lnTo>
                  <a:lnTo>
                    <a:pt x="1758467" y="727506"/>
                  </a:lnTo>
                  <a:lnTo>
                    <a:pt x="1756422" y="727824"/>
                  </a:lnTo>
                  <a:lnTo>
                    <a:pt x="1754377" y="728141"/>
                  </a:lnTo>
                  <a:lnTo>
                    <a:pt x="1752320" y="728459"/>
                  </a:lnTo>
                  <a:lnTo>
                    <a:pt x="1750275" y="728764"/>
                  </a:lnTo>
                  <a:lnTo>
                    <a:pt x="1748231" y="729081"/>
                  </a:lnTo>
                  <a:lnTo>
                    <a:pt x="1746173" y="729386"/>
                  </a:lnTo>
                  <a:lnTo>
                    <a:pt x="1744129" y="729691"/>
                  </a:lnTo>
                  <a:lnTo>
                    <a:pt x="1742071" y="729996"/>
                  </a:lnTo>
                  <a:lnTo>
                    <a:pt x="1740027" y="730300"/>
                  </a:lnTo>
                  <a:lnTo>
                    <a:pt x="1737969" y="730592"/>
                  </a:lnTo>
                  <a:lnTo>
                    <a:pt x="1735912" y="730897"/>
                  </a:lnTo>
                  <a:lnTo>
                    <a:pt x="1733867" y="731189"/>
                  </a:lnTo>
                  <a:lnTo>
                    <a:pt x="1731810" y="731494"/>
                  </a:lnTo>
                  <a:lnTo>
                    <a:pt x="1729752" y="731786"/>
                  </a:lnTo>
                  <a:lnTo>
                    <a:pt x="1727695" y="732078"/>
                  </a:lnTo>
                  <a:lnTo>
                    <a:pt x="1725637" y="732358"/>
                  </a:lnTo>
                  <a:lnTo>
                    <a:pt x="1723580" y="732650"/>
                  </a:lnTo>
                  <a:lnTo>
                    <a:pt x="1721535" y="732942"/>
                  </a:lnTo>
                  <a:lnTo>
                    <a:pt x="1719465" y="733221"/>
                  </a:lnTo>
                  <a:lnTo>
                    <a:pt x="1717408" y="733501"/>
                  </a:lnTo>
                  <a:lnTo>
                    <a:pt x="1715350" y="733780"/>
                  </a:lnTo>
                  <a:lnTo>
                    <a:pt x="1713293" y="734060"/>
                  </a:lnTo>
                  <a:lnTo>
                    <a:pt x="1711236" y="734339"/>
                  </a:lnTo>
                  <a:lnTo>
                    <a:pt x="1709178" y="734618"/>
                  </a:lnTo>
                  <a:lnTo>
                    <a:pt x="1707121" y="734885"/>
                  </a:lnTo>
                  <a:lnTo>
                    <a:pt x="1705051" y="735152"/>
                  </a:lnTo>
                  <a:lnTo>
                    <a:pt x="1702993" y="735431"/>
                  </a:lnTo>
                  <a:lnTo>
                    <a:pt x="1700923" y="735698"/>
                  </a:lnTo>
                  <a:lnTo>
                    <a:pt x="1698866" y="735965"/>
                  </a:lnTo>
                  <a:lnTo>
                    <a:pt x="1696796" y="736219"/>
                  </a:lnTo>
                  <a:lnTo>
                    <a:pt x="1694738" y="736485"/>
                  </a:lnTo>
                  <a:lnTo>
                    <a:pt x="1692668" y="736739"/>
                  </a:lnTo>
                  <a:lnTo>
                    <a:pt x="1690611" y="737006"/>
                  </a:lnTo>
                  <a:lnTo>
                    <a:pt x="1688541" y="737260"/>
                  </a:lnTo>
                  <a:lnTo>
                    <a:pt x="1686471" y="737514"/>
                  </a:lnTo>
                  <a:lnTo>
                    <a:pt x="1684413" y="737768"/>
                  </a:lnTo>
                  <a:lnTo>
                    <a:pt x="1682343" y="738009"/>
                  </a:lnTo>
                  <a:lnTo>
                    <a:pt x="1680273" y="738263"/>
                  </a:lnTo>
                  <a:lnTo>
                    <a:pt x="1678203" y="738505"/>
                  </a:lnTo>
                  <a:lnTo>
                    <a:pt x="1676133" y="738759"/>
                  </a:lnTo>
                  <a:lnTo>
                    <a:pt x="1674063" y="739000"/>
                  </a:lnTo>
                  <a:lnTo>
                    <a:pt x="1671993" y="739241"/>
                  </a:lnTo>
                  <a:lnTo>
                    <a:pt x="1669923" y="739470"/>
                  </a:lnTo>
                  <a:lnTo>
                    <a:pt x="1667865" y="739711"/>
                  </a:lnTo>
                  <a:lnTo>
                    <a:pt x="1665782" y="739952"/>
                  </a:lnTo>
                  <a:lnTo>
                    <a:pt x="1663712" y="740181"/>
                  </a:lnTo>
                  <a:lnTo>
                    <a:pt x="1661642" y="740410"/>
                  </a:lnTo>
                  <a:lnTo>
                    <a:pt x="1659572" y="740638"/>
                  </a:lnTo>
                  <a:lnTo>
                    <a:pt x="1657502" y="740867"/>
                  </a:lnTo>
                  <a:lnTo>
                    <a:pt x="1655432" y="741095"/>
                  </a:lnTo>
                  <a:lnTo>
                    <a:pt x="1653349" y="741311"/>
                  </a:lnTo>
                  <a:lnTo>
                    <a:pt x="1651279" y="741540"/>
                  </a:lnTo>
                  <a:lnTo>
                    <a:pt x="1649209" y="741756"/>
                  </a:lnTo>
                  <a:lnTo>
                    <a:pt x="1647126" y="741972"/>
                  </a:lnTo>
                  <a:lnTo>
                    <a:pt x="1645056" y="742188"/>
                  </a:lnTo>
                  <a:lnTo>
                    <a:pt x="1642973" y="742403"/>
                  </a:lnTo>
                  <a:lnTo>
                    <a:pt x="1640903" y="742619"/>
                  </a:lnTo>
                  <a:lnTo>
                    <a:pt x="1638820" y="742823"/>
                  </a:lnTo>
                  <a:lnTo>
                    <a:pt x="1636750" y="743038"/>
                  </a:lnTo>
                  <a:lnTo>
                    <a:pt x="1634667" y="743242"/>
                  </a:lnTo>
                  <a:lnTo>
                    <a:pt x="1632597" y="743445"/>
                  </a:lnTo>
                  <a:lnTo>
                    <a:pt x="1630514" y="743648"/>
                  </a:lnTo>
                  <a:lnTo>
                    <a:pt x="1628432" y="743851"/>
                  </a:lnTo>
                  <a:lnTo>
                    <a:pt x="1626362" y="744042"/>
                  </a:lnTo>
                  <a:lnTo>
                    <a:pt x="1624279" y="744245"/>
                  </a:lnTo>
                  <a:lnTo>
                    <a:pt x="1622196" y="744435"/>
                  </a:lnTo>
                  <a:lnTo>
                    <a:pt x="1620113" y="744626"/>
                  </a:lnTo>
                  <a:lnTo>
                    <a:pt x="1618030" y="744816"/>
                  </a:lnTo>
                  <a:lnTo>
                    <a:pt x="1615960" y="745007"/>
                  </a:lnTo>
                  <a:lnTo>
                    <a:pt x="1613877" y="745197"/>
                  </a:lnTo>
                  <a:lnTo>
                    <a:pt x="1611795" y="745375"/>
                  </a:lnTo>
                  <a:lnTo>
                    <a:pt x="1609712" y="745566"/>
                  </a:lnTo>
                  <a:lnTo>
                    <a:pt x="1607629" y="745744"/>
                  </a:lnTo>
                  <a:lnTo>
                    <a:pt x="1605546" y="745921"/>
                  </a:lnTo>
                  <a:lnTo>
                    <a:pt x="1603463" y="746099"/>
                  </a:lnTo>
                  <a:lnTo>
                    <a:pt x="1601381" y="746277"/>
                  </a:lnTo>
                  <a:lnTo>
                    <a:pt x="1599298" y="746442"/>
                  </a:lnTo>
                  <a:lnTo>
                    <a:pt x="1597215" y="746620"/>
                  </a:lnTo>
                  <a:lnTo>
                    <a:pt x="1595132" y="746785"/>
                  </a:lnTo>
                  <a:lnTo>
                    <a:pt x="1593037" y="746950"/>
                  </a:lnTo>
                  <a:lnTo>
                    <a:pt x="1590954" y="747115"/>
                  </a:lnTo>
                  <a:lnTo>
                    <a:pt x="1588871" y="747280"/>
                  </a:lnTo>
                  <a:lnTo>
                    <a:pt x="1586788" y="747445"/>
                  </a:lnTo>
                  <a:lnTo>
                    <a:pt x="1584706" y="747598"/>
                  </a:lnTo>
                  <a:lnTo>
                    <a:pt x="1582610" y="747750"/>
                  </a:lnTo>
                  <a:lnTo>
                    <a:pt x="1580527" y="747915"/>
                  </a:lnTo>
                  <a:lnTo>
                    <a:pt x="1578444" y="748068"/>
                  </a:lnTo>
                  <a:lnTo>
                    <a:pt x="1576349" y="748220"/>
                  </a:lnTo>
                  <a:lnTo>
                    <a:pt x="1574266" y="748360"/>
                  </a:lnTo>
                  <a:lnTo>
                    <a:pt x="1572183" y="748512"/>
                  </a:lnTo>
                  <a:lnTo>
                    <a:pt x="1570088" y="748652"/>
                  </a:lnTo>
                  <a:lnTo>
                    <a:pt x="1568005" y="748792"/>
                  </a:lnTo>
                  <a:lnTo>
                    <a:pt x="1565910" y="748944"/>
                  </a:lnTo>
                  <a:lnTo>
                    <a:pt x="1563827" y="749071"/>
                  </a:lnTo>
                  <a:lnTo>
                    <a:pt x="1561731" y="749211"/>
                  </a:lnTo>
                  <a:lnTo>
                    <a:pt x="1559648" y="749350"/>
                  </a:lnTo>
                  <a:lnTo>
                    <a:pt x="1557553" y="749477"/>
                  </a:lnTo>
                  <a:lnTo>
                    <a:pt x="1555470" y="749617"/>
                  </a:lnTo>
                  <a:lnTo>
                    <a:pt x="1553375" y="749744"/>
                  </a:lnTo>
                  <a:lnTo>
                    <a:pt x="1551292" y="749871"/>
                  </a:lnTo>
                  <a:lnTo>
                    <a:pt x="1549196" y="749985"/>
                  </a:lnTo>
                  <a:lnTo>
                    <a:pt x="1547101" y="750112"/>
                  </a:lnTo>
                  <a:lnTo>
                    <a:pt x="1545018" y="750239"/>
                  </a:lnTo>
                  <a:lnTo>
                    <a:pt x="1542923" y="750354"/>
                  </a:lnTo>
                  <a:lnTo>
                    <a:pt x="1540827" y="750468"/>
                  </a:lnTo>
                  <a:lnTo>
                    <a:pt x="1538744" y="750582"/>
                  </a:lnTo>
                  <a:lnTo>
                    <a:pt x="1536649" y="750697"/>
                  </a:lnTo>
                  <a:lnTo>
                    <a:pt x="1534553" y="750811"/>
                  </a:lnTo>
                  <a:lnTo>
                    <a:pt x="1532458" y="750912"/>
                  </a:lnTo>
                  <a:lnTo>
                    <a:pt x="1530375" y="751014"/>
                  </a:lnTo>
                  <a:lnTo>
                    <a:pt x="1528279" y="751128"/>
                  </a:lnTo>
                  <a:lnTo>
                    <a:pt x="1526184" y="751230"/>
                  </a:lnTo>
                  <a:lnTo>
                    <a:pt x="1524088" y="751332"/>
                  </a:lnTo>
                  <a:lnTo>
                    <a:pt x="1521993" y="751420"/>
                  </a:lnTo>
                  <a:lnTo>
                    <a:pt x="1519910" y="751522"/>
                  </a:lnTo>
                  <a:lnTo>
                    <a:pt x="1517815" y="751611"/>
                  </a:lnTo>
                  <a:lnTo>
                    <a:pt x="1515719" y="751713"/>
                  </a:lnTo>
                  <a:lnTo>
                    <a:pt x="1513624" y="751801"/>
                  </a:lnTo>
                  <a:lnTo>
                    <a:pt x="1511528" y="751878"/>
                  </a:lnTo>
                  <a:lnTo>
                    <a:pt x="1509433" y="751967"/>
                  </a:lnTo>
                  <a:lnTo>
                    <a:pt x="1507337" y="752055"/>
                  </a:lnTo>
                  <a:lnTo>
                    <a:pt x="1505242" y="752132"/>
                  </a:lnTo>
                  <a:lnTo>
                    <a:pt x="1503146" y="752208"/>
                  </a:lnTo>
                  <a:lnTo>
                    <a:pt x="1501051" y="752297"/>
                  </a:lnTo>
                  <a:lnTo>
                    <a:pt x="1498955" y="752360"/>
                  </a:lnTo>
                  <a:lnTo>
                    <a:pt x="1496860" y="752436"/>
                  </a:lnTo>
                  <a:lnTo>
                    <a:pt x="1494764" y="752513"/>
                  </a:lnTo>
                  <a:lnTo>
                    <a:pt x="1492669" y="752576"/>
                  </a:lnTo>
                  <a:lnTo>
                    <a:pt x="1490573" y="752652"/>
                  </a:lnTo>
                  <a:lnTo>
                    <a:pt x="1488478" y="752716"/>
                  </a:lnTo>
                  <a:lnTo>
                    <a:pt x="1486382" y="752779"/>
                  </a:lnTo>
                  <a:lnTo>
                    <a:pt x="1484287" y="752830"/>
                  </a:lnTo>
                  <a:lnTo>
                    <a:pt x="1482191" y="752894"/>
                  </a:lnTo>
                  <a:lnTo>
                    <a:pt x="1480096" y="752944"/>
                  </a:lnTo>
                  <a:lnTo>
                    <a:pt x="1478000" y="753008"/>
                  </a:lnTo>
                  <a:lnTo>
                    <a:pt x="1475905" y="753059"/>
                  </a:lnTo>
                  <a:lnTo>
                    <a:pt x="1473809" y="753110"/>
                  </a:lnTo>
                  <a:lnTo>
                    <a:pt x="1471714" y="753148"/>
                  </a:lnTo>
                  <a:lnTo>
                    <a:pt x="1469618" y="753198"/>
                  </a:lnTo>
                  <a:lnTo>
                    <a:pt x="1467523" y="753249"/>
                  </a:lnTo>
                  <a:lnTo>
                    <a:pt x="1465427" y="753287"/>
                  </a:lnTo>
                  <a:lnTo>
                    <a:pt x="1463319" y="753325"/>
                  </a:lnTo>
                  <a:lnTo>
                    <a:pt x="1461223" y="753364"/>
                  </a:lnTo>
                  <a:lnTo>
                    <a:pt x="1459128" y="753402"/>
                  </a:lnTo>
                  <a:lnTo>
                    <a:pt x="1457032" y="753427"/>
                  </a:lnTo>
                  <a:lnTo>
                    <a:pt x="1454937" y="753465"/>
                  </a:lnTo>
                  <a:lnTo>
                    <a:pt x="1452841" y="753491"/>
                  </a:lnTo>
                  <a:lnTo>
                    <a:pt x="1450746" y="753516"/>
                  </a:lnTo>
                  <a:lnTo>
                    <a:pt x="1448638" y="753541"/>
                  </a:lnTo>
                  <a:lnTo>
                    <a:pt x="1446542" y="753567"/>
                  </a:lnTo>
                  <a:lnTo>
                    <a:pt x="1444447" y="753579"/>
                  </a:lnTo>
                  <a:lnTo>
                    <a:pt x="1442351" y="753605"/>
                  </a:lnTo>
                  <a:lnTo>
                    <a:pt x="1440256" y="753618"/>
                  </a:lnTo>
                  <a:lnTo>
                    <a:pt x="1438160" y="753630"/>
                  </a:lnTo>
                  <a:lnTo>
                    <a:pt x="1436065" y="753643"/>
                  </a:lnTo>
                  <a:lnTo>
                    <a:pt x="1433957" y="753656"/>
                  </a:lnTo>
                  <a:lnTo>
                    <a:pt x="1431861" y="753668"/>
                  </a:lnTo>
                  <a:lnTo>
                    <a:pt x="1429766" y="753668"/>
                  </a:lnTo>
                  <a:lnTo>
                    <a:pt x="1419275" y="753668"/>
                  </a:lnTo>
                  <a:lnTo>
                    <a:pt x="1417180" y="753656"/>
                  </a:lnTo>
                  <a:lnTo>
                    <a:pt x="1415084" y="753656"/>
                  </a:lnTo>
                  <a:lnTo>
                    <a:pt x="1412989" y="753643"/>
                  </a:lnTo>
                  <a:lnTo>
                    <a:pt x="1410893" y="753643"/>
                  </a:lnTo>
                  <a:lnTo>
                    <a:pt x="1408785" y="753630"/>
                  </a:lnTo>
                  <a:lnTo>
                    <a:pt x="1406690" y="753618"/>
                  </a:lnTo>
                  <a:lnTo>
                    <a:pt x="1404594" y="753605"/>
                  </a:lnTo>
                  <a:lnTo>
                    <a:pt x="1402499" y="753592"/>
                  </a:lnTo>
                  <a:lnTo>
                    <a:pt x="1400403" y="753579"/>
                  </a:lnTo>
                  <a:lnTo>
                    <a:pt x="1398308" y="753567"/>
                  </a:lnTo>
                  <a:lnTo>
                    <a:pt x="1396199" y="753541"/>
                  </a:lnTo>
                  <a:lnTo>
                    <a:pt x="1394104" y="753529"/>
                  </a:lnTo>
                  <a:lnTo>
                    <a:pt x="1392008" y="753503"/>
                  </a:lnTo>
                  <a:lnTo>
                    <a:pt x="1389913" y="753491"/>
                  </a:lnTo>
                  <a:lnTo>
                    <a:pt x="1387817" y="753465"/>
                  </a:lnTo>
                  <a:lnTo>
                    <a:pt x="1385722" y="753440"/>
                  </a:lnTo>
                  <a:lnTo>
                    <a:pt x="1383626" y="753414"/>
                  </a:lnTo>
                  <a:lnTo>
                    <a:pt x="1381531" y="753389"/>
                  </a:lnTo>
                  <a:lnTo>
                    <a:pt x="1379423" y="753364"/>
                  </a:lnTo>
                  <a:lnTo>
                    <a:pt x="1377327" y="753338"/>
                  </a:lnTo>
                  <a:lnTo>
                    <a:pt x="1375232" y="753300"/>
                  </a:lnTo>
                  <a:lnTo>
                    <a:pt x="1373136" y="753275"/>
                  </a:lnTo>
                  <a:lnTo>
                    <a:pt x="1371041" y="753237"/>
                  </a:lnTo>
                  <a:lnTo>
                    <a:pt x="1368945" y="753198"/>
                  </a:lnTo>
                  <a:lnTo>
                    <a:pt x="1366850" y="753173"/>
                  </a:lnTo>
                  <a:lnTo>
                    <a:pt x="1364754" y="753135"/>
                  </a:lnTo>
                  <a:lnTo>
                    <a:pt x="1362659" y="753097"/>
                  </a:lnTo>
                  <a:lnTo>
                    <a:pt x="1360563" y="753059"/>
                  </a:lnTo>
                  <a:lnTo>
                    <a:pt x="1358468" y="753021"/>
                  </a:lnTo>
                  <a:lnTo>
                    <a:pt x="1356372" y="752970"/>
                  </a:lnTo>
                  <a:lnTo>
                    <a:pt x="1354277" y="752932"/>
                  </a:lnTo>
                  <a:lnTo>
                    <a:pt x="1352181" y="752894"/>
                  </a:lnTo>
                  <a:lnTo>
                    <a:pt x="1350086" y="752843"/>
                  </a:lnTo>
                  <a:lnTo>
                    <a:pt x="1347990" y="752792"/>
                  </a:lnTo>
                  <a:lnTo>
                    <a:pt x="1345895" y="752754"/>
                  </a:lnTo>
                  <a:lnTo>
                    <a:pt x="1343799" y="752703"/>
                  </a:lnTo>
                  <a:lnTo>
                    <a:pt x="1341704" y="752652"/>
                  </a:lnTo>
                  <a:lnTo>
                    <a:pt x="1339608" y="752602"/>
                  </a:lnTo>
                  <a:lnTo>
                    <a:pt x="1337513" y="752551"/>
                  </a:lnTo>
                  <a:lnTo>
                    <a:pt x="1335417" y="752487"/>
                  </a:lnTo>
                  <a:lnTo>
                    <a:pt x="1333334" y="752436"/>
                  </a:lnTo>
                  <a:lnTo>
                    <a:pt x="1331239" y="752386"/>
                  </a:lnTo>
                  <a:lnTo>
                    <a:pt x="1329143" y="752322"/>
                  </a:lnTo>
                  <a:lnTo>
                    <a:pt x="1327048" y="752259"/>
                  </a:lnTo>
                  <a:lnTo>
                    <a:pt x="1324952" y="752208"/>
                  </a:lnTo>
                  <a:lnTo>
                    <a:pt x="1322857" y="752144"/>
                  </a:lnTo>
                  <a:lnTo>
                    <a:pt x="1320774" y="752081"/>
                  </a:lnTo>
                  <a:lnTo>
                    <a:pt x="1318679" y="752017"/>
                  </a:lnTo>
                  <a:lnTo>
                    <a:pt x="1316583" y="751954"/>
                  </a:lnTo>
                  <a:lnTo>
                    <a:pt x="1314488" y="751890"/>
                  </a:lnTo>
                  <a:lnTo>
                    <a:pt x="1312405" y="751814"/>
                  </a:lnTo>
                  <a:lnTo>
                    <a:pt x="1310309" y="751751"/>
                  </a:lnTo>
                  <a:lnTo>
                    <a:pt x="1308214" y="751674"/>
                  </a:lnTo>
                  <a:lnTo>
                    <a:pt x="1306131" y="751611"/>
                  </a:lnTo>
                  <a:lnTo>
                    <a:pt x="1304036" y="751535"/>
                  </a:lnTo>
                  <a:lnTo>
                    <a:pt x="1301940" y="751459"/>
                  </a:lnTo>
                  <a:lnTo>
                    <a:pt x="1299857" y="751382"/>
                  </a:lnTo>
                  <a:lnTo>
                    <a:pt x="1297762" y="751319"/>
                  </a:lnTo>
                  <a:lnTo>
                    <a:pt x="1295679" y="751230"/>
                  </a:lnTo>
                  <a:lnTo>
                    <a:pt x="1293583" y="751154"/>
                  </a:lnTo>
                  <a:lnTo>
                    <a:pt x="1291501" y="751078"/>
                  </a:lnTo>
                  <a:lnTo>
                    <a:pt x="1289405" y="751001"/>
                  </a:lnTo>
                  <a:lnTo>
                    <a:pt x="1287310" y="750912"/>
                  </a:lnTo>
                  <a:lnTo>
                    <a:pt x="1285227" y="750836"/>
                  </a:lnTo>
                  <a:lnTo>
                    <a:pt x="1283144" y="750747"/>
                  </a:lnTo>
                  <a:lnTo>
                    <a:pt x="1281049" y="750658"/>
                  </a:lnTo>
                  <a:lnTo>
                    <a:pt x="1278966" y="750570"/>
                  </a:lnTo>
                  <a:lnTo>
                    <a:pt x="1276870" y="750481"/>
                  </a:lnTo>
                  <a:lnTo>
                    <a:pt x="1274787" y="750392"/>
                  </a:lnTo>
                  <a:lnTo>
                    <a:pt x="1272705" y="750303"/>
                  </a:lnTo>
                  <a:lnTo>
                    <a:pt x="1270609" y="750214"/>
                  </a:lnTo>
                  <a:lnTo>
                    <a:pt x="1268526" y="750125"/>
                  </a:lnTo>
                  <a:lnTo>
                    <a:pt x="1266444" y="750023"/>
                  </a:lnTo>
                  <a:lnTo>
                    <a:pt x="1264348" y="749935"/>
                  </a:lnTo>
                  <a:lnTo>
                    <a:pt x="1262265" y="749833"/>
                  </a:lnTo>
                  <a:lnTo>
                    <a:pt x="1260182" y="749744"/>
                  </a:lnTo>
                  <a:lnTo>
                    <a:pt x="1258100" y="749642"/>
                  </a:lnTo>
                  <a:lnTo>
                    <a:pt x="1256017" y="749541"/>
                  </a:lnTo>
                  <a:lnTo>
                    <a:pt x="1253934" y="749439"/>
                  </a:lnTo>
                  <a:lnTo>
                    <a:pt x="1251851" y="749338"/>
                  </a:lnTo>
                  <a:lnTo>
                    <a:pt x="1249756" y="749236"/>
                  </a:lnTo>
                  <a:lnTo>
                    <a:pt x="1247673" y="749122"/>
                  </a:lnTo>
                  <a:lnTo>
                    <a:pt x="1245590" y="749020"/>
                  </a:lnTo>
                  <a:lnTo>
                    <a:pt x="1243507" y="748919"/>
                  </a:lnTo>
                  <a:lnTo>
                    <a:pt x="1241425" y="748804"/>
                  </a:lnTo>
                  <a:lnTo>
                    <a:pt x="1239342" y="748703"/>
                  </a:lnTo>
                  <a:lnTo>
                    <a:pt x="1237272" y="748588"/>
                  </a:lnTo>
                  <a:lnTo>
                    <a:pt x="1235189" y="748474"/>
                  </a:lnTo>
                  <a:lnTo>
                    <a:pt x="1233106" y="748360"/>
                  </a:lnTo>
                  <a:lnTo>
                    <a:pt x="1231023" y="748245"/>
                  </a:lnTo>
                  <a:lnTo>
                    <a:pt x="1228940" y="748131"/>
                  </a:lnTo>
                  <a:lnTo>
                    <a:pt x="1226858" y="748017"/>
                  </a:lnTo>
                  <a:lnTo>
                    <a:pt x="1224788" y="747903"/>
                  </a:lnTo>
                  <a:lnTo>
                    <a:pt x="1222705" y="747776"/>
                  </a:lnTo>
                  <a:lnTo>
                    <a:pt x="1220622" y="747661"/>
                  </a:lnTo>
                  <a:lnTo>
                    <a:pt x="1218552" y="747534"/>
                  </a:lnTo>
                  <a:lnTo>
                    <a:pt x="1216469" y="747420"/>
                  </a:lnTo>
                  <a:lnTo>
                    <a:pt x="1214399" y="747293"/>
                  </a:lnTo>
                  <a:lnTo>
                    <a:pt x="1212316" y="747166"/>
                  </a:lnTo>
                  <a:lnTo>
                    <a:pt x="1210233" y="747039"/>
                  </a:lnTo>
                  <a:lnTo>
                    <a:pt x="1208163" y="746912"/>
                  </a:lnTo>
                  <a:lnTo>
                    <a:pt x="1206093" y="746785"/>
                  </a:lnTo>
                  <a:lnTo>
                    <a:pt x="1204010" y="746658"/>
                  </a:lnTo>
                  <a:lnTo>
                    <a:pt x="1201940" y="746518"/>
                  </a:lnTo>
                  <a:lnTo>
                    <a:pt x="1199857" y="746391"/>
                  </a:lnTo>
                  <a:lnTo>
                    <a:pt x="1197787" y="746264"/>
                  </a:lnTo>
                  <a:lnTo>
                    <a:pt x="1195717" y="746125"/>
                  </a:lnTo>
                  <a:lnTo>
                    <a:pt x="1193647" y="745985"/>
                  </a:lnTo>
                  <a:lnTo>
                    <a:pt x="1191564" y="745858"/>
                  </a:lnTo>
                  <a:lnTo>
                    <a:pt x="1189494" y="745718"/>
                  </a:lnTo>
                  <a:lnTo>
                    <a:pt x="1187424" y="745578"/>
                  </a:lnTo>
                  <a:lnTo>
                    <a:pt x="1185354" y="745439"/>
                  </a:lnTo>
                  <a:lnTo>
                    <a:pt x="1183284" y="745299"/>
                  </a:lnTo>
                  <a:lnTo>
                    <a:pt x="1181214" y="745159"/>
                  </a:lnTo>
                  <a:lnTo>
                    <a:pt x="1179144" y="745007"/>
                  </a:lnTo>
                  <a:lnTo>
                    <a:pt x="1177074" y="744867"/>
                  </a:lnTo>
                  <a:lnTo>
                    <a:pt x="1175004" y="744715"/>
                  </a:lnTo>
                  <a:lnTo>
                    <a:pt x="1172933" y="744575"/>
                  </a:lnTo>
                  <a:lnTo>
                    <a:pt x="1170863" y="744423"/>
                  </a:lnTo>
                  <a:lnTo>
                    <a:pt x="1168793" y="744283"/>
                  </a:lnTo>
                  <a:lnTo>
                    <a:pt x="1166736" y="744131"/>
                  </a:lnTo>
                  <a:lnTo>
                    <a:pt x="1164666" y="743978"/>
                  </a:lnTo>
                  <a:lnTo>
                    <a:pt x="1162596" y="743826"/>
                  </a:lnTo>
                  <a:lnTo>
                    <a:pt x="1160538" y="743673"/>
                  </a:lnTo>
                  <a:lnTo>
                    <a:pt x="1158468" y="743521"/>
                  </a:lnTo>
                  <a:lnTo>
                    <a:pt x="1156398" y="743356"/>
                  </a:lnTo>
                  <a:lnTo>
                    <a:pt x="1154341" y="743204"/>
                  </a:lnTo>
                  <a:lnTo>
                    <a:pt x="1152270" y="743038"/>
                  </a:lnTo>
                  <a:lnTo>
                    <a:pt x="1150213" y="742886"/>
                  </a:lnTo>
                  <a:lnTo>
                    <a:pt x="1148156" y="742721"/>
                  </a:lnTo>
                  <a:lnTo>
                    <a:pt x="1146086" y="742569"/>
                  </a:lnTo>
                  <a:lnTo>
                    <a:pt x="1144028" y="742403"/>
                  </a:lnTo>
                  <a:lnTo>
                    <a:pt x="1141971" y="742238"/>
                  </a:lnTo>
                  <a:lnTo>
                    <a:pt x="1139901" y="742073"/>
                  </a:lnTo>
                  <a:lnTo>
                    <a:pt x="1137843" y="741908"/>
                  </a:lnTo>
                  <a:lnTo>
                    <a:pt x="1135786" y="741743"/>
                  </a:lnTo>
                  <a:lnTo>
                    <a:pt x="1133729" y="741565"/>
                  </a:lnTo>
                  <a:lnTo>
                    <a:pt x="1131671" y="741400"/>
                  </a:lnTo>
                  <a:lnTo>
                    <a:pt x="1129614" y="741235"/>
                  </a:lnTo>
                  <a:lnTo>
                    <a:pt x="1127556" y="741057"/>
                  </a:lnTo>
                  <a:lnTo>
                    <a:pt x="1125499" y="740892"/>
                  </a:lnTo>
                  <a:lnTo>
                    <a:pt x="1123442" y="740714"/>
                  </a:lnTo>
                  <a:lnTo>
                    <a:pt x="1121384" y="740537"/>
                  </a:lnTo>
                  <a:lnTo>
                    <a:pt x="1119327" y="740359"/>
                  </a:lnTo>
                  <a:lnTo>
                    <a:pt x="1117282" y="740181"/>
                  </a:lnTo>
                  <a:lnTo>
                    <a:pt x="1115225" y="740003"/>
                  </a:lnTo>
                  <a:lnTo>
                    <a:pt x="1113167" y="739825"/>
                  </a:lnTo>
                  <a:lnTo>
                    <a:pt x="1111123" y="739648"/>
                  </a:lnTo>
                  <a:lnTo>
                    <a:pt x="1109065" y="739470"/>
                  </a:lnTo>
                  <a:lnTo>
                    <a:pt x="1107020" y="739279"/>
                  </a:lnTo>
                  <a:lnTo>
                    <a:pt x="1104963" y="739101"/>
                  </a:lnTo>
                  <a:lnTo>
                    <a:pt x="1102918" y="738911"/>
                  </a:lnTo>
                  <a:lnTo>
                    <a:pt x="1100861" y="738733"/>
                  </a:lnTo>
                  <a:lnTo>
                    <a:pt x="1098816" y="738543"/>
                  </a:lnTo>
                  <a:lnTo>
                    <a:pt x="1096772" y="738352"/>
                  </a:lnTo>
                  <a:lnTo>
                    <a:pt x="1094727" y="738162"/>
                  </a:lnTo>
                  <a:lnTo>
                    <a:pt x="1092669" y="737971"/>
                  </a:lnTo>
                  <a:lnTo>
                    <a:pt x="1090625" y="737781"/>
                  </a:lnTo>
                  <a:lnTo>
                    <a:pt x="1088580" y="737590"/>
                  </a:lnTo>
                  <a:lnTo>
                    <a:pt x="1086535" y="737400"/>
                  </a:lnTo>
                  <a:lnTo>
                    <a:pt x="1084491" y="737196"/>
                  </a:lnTo>
                  <a:lnTo>
                    <a:pt x="1082446" y="737006"/>
                  </a:lnTo>
                  <a:lnTo>
                    <a:pt x="1080414" y="736815"/>
                  </a:lnTo>
                  <a:lnTo>
                    <a:pt x="1078369" y="736612"/>
                  </a:lnTo>
                  <a:lnTo>
                    <a:pt x="1076325" y="736409"/>
                  </a:lnTo>
                  <a:lnTo>
                    <a:pt x="1074280" y="736219"/>
                  </a:lnTo>
                  <a:lnTo>
                    <a:pt x="1072248" y="736015"/>
                  </a:lnTo>
                  <a:lnTo>
                    <a:pt x="1070203" y="735812"/>
                  </a:lnTo>
                  <a:lnTo>
                    <a:pt x="1068171" y="735609"/>
                  </a:lnTo>
                  <a:lnTo>
                    <a:pt x="1066126" y="735406"/>
                  </a:lnTo>
                  <a:lnTo>
                    <a:pt x="1064094" y="735203"/>
                  </a:lnTo>
                  <a:lnTo>
                    <a:pt x="1062050" y="734987"/>
                  </a:lnTo>
                  <a:lnTo>
                    <a:pt x="1060018" y="734783"/>
                  </a:lnTo>
                  <a:lnTo>
                    <a:pt x="1057986" y="734568"/>
                  </a:lnTo>
                  <a:lnTo>
                    <a:pt x="1055941" y="734364"/>
                  </a:lnTo>
                  <a:lnTo>
                    <a:pt x="1053909" y="734148"/>
                  </a:lnTo>
                  <a:lnTo>
                    <a:pt x="1051877" y="733945"/>
                  </a:lnTo>
                  <a:lnTo>
                    <a:pt x="1049845" y="733729"/>
                  </a:lnTo>
                  <a:lnTo>
                    <a:pt x="1047813" y="733513"/>
                  </a:lnTo>
                  <a:lnTo>
                    <a:pt x="1045781" y="733298"/>
                  </a:lnTo>
                  <a:lnTo>
                    <a:pt x="1043749" y="733082"/>
                  </a:lnTo>
                  <a:lnTo>
                    <a:pt x="1041730" y="732866"/>
                  </a:lnTo>
                  <a:lnTo>
                    <a:pt x="1039698" y="732650"/>
                  </a:lnTo>
                  <a:lnTo>
                    <a:pt x="1037666" y="732434"/>
                  </a:lnTo>
                  <a:lnTo>
                    <a:pt x="1035634" y="732205"/>
                  </a:lnTo>
                  <a:lnTo>
                    <a:pt x="1033614" y="731989"/>
                  </a:lnTo>
                  <a:lnTo>
                    <a:pt x="1031582" y="731761"/>
                  </a:lnTo>
                  <a:lnTo>
                    <a:pt x="1029563" y="731545"/>
                  </a:lnTo>
                  <a:lnTo>
                    <a:pt x="1027544" y="731316"/>
                  </a:lnTo>
                  <a:lnTo>
                    <a:pt x="1025512" y="731088"/>
                  </a:lnTo>
                  <a:lnTo>
                    <a:pt x="1023493" y="730859"/>
                  </a:lnTo>
                  <a:lnTo>
                    <a:pt x="1021473" y="730631"/>
                  </a:lnTo>
                  <a:lnTo>
                    <a:pt x="1019454" y="730402"/>
                  </a:lnTo>
                  <a:lnTo>
                    <a:pt x="1017435" y="730173"/>
                  </a:lnTo>
                  <a:lnTo>
                    <a:pt x="1015403" y="729945"/>
                  </a:lnTo>
                  <a:lnTo>
                    <a:pt x="1013396" y="729716"/>
                  </a:lnTo>
                  <a:lnTo>
                    <a:pt x="1011377" y="729488"/>
                  </a:lnTo>
                  <a:lnTo>
                    <a:pt x="1009357" y="729246"/>
                  </a:lnTo>
                  <a:lnTo>
                    <a:pt x="1007338" y="729018"/>
                  </a:lnTo>
                  <a:lnTo>
                    <a:pt x="1005319" y="728776"/>
                  </a:lnTo>
                  <a:lnTo>
                    <a:pt x="1003312" y="728535"/>
                  </a:lnTo>
                  <a:lnTo>
                    <a:pt x="1001293" y="728306"/>
                  </a:lnTo>
                  <a:lnTo>
                    <a:pt x="999286" y="728065"/>
                  </a:lnTo>
                  <a:lnTo>
                    <a:pt x="997267" y="727824"/>
                  </a:lnTo>
                  <a:lnTo>
                    <a:pt x="995260" y="727583"/>
                  </a:lnTo>
                  <a:lnTo>
                    <a:pt x="993241" y="727341"/>
                  </a:lnTo>
                  <a:lnTo>
                    <a:pt x="991235" y="727100"/>
                  </a:lnTo>
                  <a:lnTo>
                    <a:pt x="989228" y="726846"/>
                  </a:lnTo>
                  <a:lnTo>
                    <a:pt x="987221" y="726605"/>
                  </a:lnTo>
                  <a:lnTo>
                    <a:pt x="985215" y="726363"/>
                  </a:lnTo>
                  <a:lnTo>
                    <a:pt x="983208" y="726109"/>
                  </a:lnTo>
                  <a:lnTo>
                    <a:pt x="981201" y="725868"/>
                  </a:lnTo>
                  <a:lnTo>
                    <a:pt x="979195" y="725614"/>
                  </a:lnTo>
                  <a:lnTo>
                    <a:pt x="977188" y="725360"/>
                  </a:lnTo>
                  <a:lnTo>
                    <a:pt x="975182" y="725106"/>
                  </a:lnTo>
                  <a:lnTo>
                    <a:pt x="973188" y="724865"/>
                  </a:lnTo>
                  <a:lnTo>
                    <a:pt x="971181" y="724611"/>
                  </a:lnTo>
                  <a:lnTo>
                    <a:pt x="969187" y="724357"/>
                  </a:lnTo>
                  <a:lnTo>
                    <a:pt x="967181" y="724090"/>
                  </a:lnTo>
                  <a:lnTo>
                    <a:pt x="965187" y="723836"/>
                  </a:lnTo>
                  <a:lnTo>
                    <a:pt x="963193" y="723582"/>
                  </a:lnTo>
                  <a:lnTo>
                    <a:pt x="961186" y="723328"/>
                  </a:lnTo>
                  <a:lnTo>
                    <a:pt x="959192" y="723061"/>
                  </a:lnTo>
                  <a:lnTo>
                    <a:pt x="957199" y="722807"/>
                  </a:lnTo>
                  <a:lnTo>
                    <a:pt x="955205" y="722541"/>
                  </a:lnTo>
                  <a:lnTo>
                    <a:pt x="953211" y="722274"/>
                  </a:lnTo>
                  <a:lnTo>
                    <a:pt x="951217" y="722020"/>
                  </a:lnTo>
                  <a:lnTo>
                    <a:pt x="949223" y="721753"/>
                  </a:lnTo>
                  <a:lnTo>
                    <a:pt x="947242" y="721487"/>
                  </a:lnTo>
                  <a:lnTo>
                    <a:pt x="945248" y="721220"/>
                  </a:lnTo>
                  <a:lnTo>
                    <a:pt x="943267" y="720953"/>
                  </a:lnTo>
                  <a:lnTo>
                    <a:pt x="941273" y="720686"/>
                  </a:lnTo>
                  <a:lnTo>
                    <a:pt x="939292" y="720407"/>
                  </a:lnTo>
                  <a:lnTo>
                    <a:pt x="937298" y="720140"/>
                  </a:lnTo>
                  <a:lnTo>
                    <a:pt x="935316" y="719874"/>
                  </a:lnTo>
                  <a:lnTo>
                    <a:pt x="933335" y="719594"/>
                  </a:lnTo>
                  <a:lnTo>
                    <a:pt x="931354" y="719328"/>
                  </a:lnTo>
                  <a:lnTo>
                    <a:pt x="929373" y="719048"/>
                  </a:lnTo>
                  <a:lnTo>
                    <a:pt x="927392" y="718769"/>
                  </a:lnTo>
                  <a:lnTo>
                    <a:pt x="923429" y="718223"/>
                  </a:lnTo>
                  <a:lnTo>
                    <a:pt x="919467" y="717664"/>
                  </a:lnTo>
                  <a:lnTo>
                    <a:pt x="917498" y="717384"/>
                  </a:lnTo>
                  <a:lnTo>
                    <a:pt x="915517" y="717092"/>
                  </a:lnTo>
                  <a:lnTo>
                    <a:pt x="913549" y="716813"/>
                  </a:lnTo>
                  <a:lnTo>
                    <a:pt x="911567" y="716534"/>
                  </a:lnTo>
                  <a:lnTo>
                    <a:pt x="909599" y="716254"/>
                  </a:lnTo>
                  <a:lnTo>
                    <a:pt x="907630" y="715962"/>
                  </a:lnTo>
                  <a:lnTo>
                    <a:pt x="905662" y="715670"/>
                  </a:lnTo>
                  <a:lnTo>
                    <a:pt x="903693" y="715391"/>
                  </a:lnTo>
                  <a:lnTo>
                    <a:pt x="901725" y="715098"/>
                  </a:lnTo>
                  <a:lnTo>
                    <a:pt x="899756" y="714806"/>
                  </a:lnTo>
                  <a:lnTo>
                    <a:pt x="897788" y="714527"/>
                  </a:lnTo>
                  <a:lnTo>
                    <a:pt x="895819" y="714235"/>
                  </a:lnTo>
                  <a:lnTo>
                    <a:pt x="893864" y="713943"/>
                  </a:lnTo>
                  <a:lnTo>
                    <a:pt x="891895" y="713638"/>
                  </a:lnTo>
                  <a:lnTo>
                    <a:pt x="889939" y="713346"/>
                  </a:lnTo>
                  <a:lnTo>
                    <a:pt x="887971" y="713054"/>
                  </a:lnTo>
                  <a:lnTo>
                    <a:pt x="886015" y="712762"/>
                  </a:lnTo>
                  <a:lnTo>
                    <a:pt x="884059" y="712457"/>
                  </a:lnTo>
                  <a:lnTo>
                    <a:pt x="882103" y="712165"/>
                  </a:lnTo>
                  <a:lnTo>
                    <a:pt x="880148" y="711860"/>
                  </a:lnTo>
                  <a:lnTo>
                    <a:pt x="878192" y="711568"/>
                  </a:lnTo>
                  <a:lnTo>
                    <a:pt x="876236" y="711263"/>
                  </a:lnTo>
                  <a:lnTo>
                    <a:pt x="874280" y="710958"/>
                  </a:lnTo>
                  <a:lnTo>
                    <a:pt x="872324" y="710653"/>
                  </a:lnTo>
                  <a:lnTo>
                    <a:pt x="870369" y="710361"/>
                  </a:lnTo>
                  <a:lnTo>
                    <a:pt x="868426" y="710057"/>
                  </a:lnTo>
                  <a:lnTo>
                    <a:pt x="866470" y="709739"/>
                  </a:lnTo>
                  <a:lnTo>
                    <a:pt x="864527" y="709434"/>
                  </a:lnTo>
                  <a:lnTo>
                    <a:pt x="862583" y="709129"/>
                  </a:lnTo>
                  <a:lnTo>
                    <a:pt x="860640" y="708825"/>
                  </a:lnTo>
                  <a:lnTo>
                    <a:pt x="858685" y="708507"/>
                  </a:lnTo>
                  <a:lnTo>
                    <a:pt x="856742" y="708202"/>
                  </a:lnTo>
                  <a:lnTo>
                    <a:pt x="854798" y="707898"/>
                  </a:lnTo>
                  <a:lnTo>
                    <a:pt x="852868" y="707580"/>
                  </a:lnTo>
                  <a:lnTo>
                    <a:pt x="850925" y="707263"/>
                  </a:lnTo>
                  <a:lnTo>
                    <a:pt x="848982" y="706958"/>
                  </a:lnTo>
                  <a:lnTo>
                    <a:pt x="847039" y="706640"/>
                  </a:lnTo>
                  <a:lnTo>
                    <a:pt x="845108" y="706323"/>
                  </a:lnTo>
                  <a:lnTo>
                    <a:pt x="843178" y="706005"/>
                  </a:lnTo>
                  <a:lnTo>
                    <a:pt x="841235" y="705688"/>
                  </a:lnTo>
                  <a:lnTo>
                    <a:pt x="839304" y="705370"/>
                  </a:lnTo>
                  <a:lnTo>
                    <a:pt x="837374" y="705053"/>
                  </a:lnTo>
                  <a:lnTo>
                    <a:pt x="835444" y="704723"/>
                  </a:lnTo>
                  <a:lnTo>
                    <a:pt x="833513" y="704405"/>
                  </a:lnTo>
                  <a:lnTo>
                    <a:pt x="831583" y="704088"/>
                  </a:lnTo>
                  <a:lnTo>
                    <a:pt x="829652" y="703757"/>
                  </a:lnTo>
                  <a:lnTo>
                    <a:pt x="827722" y="703440"/>
                  </a:lnTo>
                  <a:lnTo>
                    <a:pt x="825804" y="703110"/>
                  </a:lnTo>
                  <a:lnTo>
                    <a:pt x="823874" y="702779"/>
                  </a:lnTo>
                  <a:lnTo>
                    <a:pt x="821956" y="702462"/>
                  </a:lnTo>
                  <a:lnTo>
                    <a:pt x="820038" y="702132"/>
                  </a:lnTo>
                  <a:lnTo>
                    <a:pt x="818108" y="701802"/>
                  </a:lnTo>
                  <a:lnTo>
                    <a:pt x="816190" y="701471"/>
                  </a:lnTo>
                  <a:lnTo>
                    <a:pt x="814273" y="701141"/>
                  </a:lnTo>
                  <a:lnTo>
                    <a:pt x="812355" y="700811"/>
                  </a:lnTo>
                  <a:lnTo>
                    <a:pt x="810437" y="700468"/>
                  </a:lnTo>
                  <a:lnTo>
                    <a:pt x="808532" y="700138"/>
                  </a:lnTo>
                  <a:lnTo>
                    <a:pt x="806615" y="699808"/>
                  </a:lnTo>
                  <a:lnTo>
                    <a:pt x="804697" y="699465"/>
                  </a:lnTo>
                  <a:lnTo>
                    <a:pt x="802792" y="699135"/>
                  </a:lnTo>
                  <a:lnTo>
                    <a:pt x="800887" y="698792"/>
                  </a:lnTo>
                  <a:lnTo>
                    <a:pt x="798969" y="698461"/>
                  </a:lnTo>
                  <a:lnTo>
                    <a:pt x="797064" y="698119"/>
                  </a:lnTo>
                  <a:lnTo>
                    <a:pt x="795159" y="697776"/>
                  </a:lnTo>
                  <a:lnTo>
                    <a:pt x="793254" y="697445"/>
                  </a:lnTo>
                  <a:lnTo>
                    <a:pt x="791349" y="697103"/>
                  </a:lnTo>
                  <a:lnTo>
                    <a:pt x="789444" y="696760"/>
                  </a:lnTo>
                  <a:lnTo>
                    <a:pt x="787552" y="696417"/>
                  </a:lnTo>
                  <a:lnTo>
                    <a:pt x="785647" y="696061"/>
                  </a:lnTo>
                  <a:lnTo>
                    <a:pt x="783755" y="695718"/>
                  </a:lnTo>
                  <a:lnTo>
                    <a:pt x="781850" y="695375"/>
                  </a:lnTo>
                  <a:lnTo>
                    <a:pt x="779957" y="695032"/>
                  </a:lnTo>
                  <a:lnTo>
                    <a:pt x="778065" y="694677"/>
                  </a:lnTo>
                  <a:lnTo>
                    <a:pt x="776173" y="694334"/>
                  </a:lnTo>
                  <a:lnTo>
                    <a:pt x="774280" y="693978"/>
                  </a:lnTo>
                  <a:lnTo>
                    <a:pt x="772388" y="693635"/>
                  </a:lnTo>
                  <a:lnTo>
                    <a:pt x="770496" y="693280"/>
                  </a:lnTo>
                  <a:lnTo>
                    <a:pt x="768604" y="692924"/>
                  </a:lnTo>
                  <a:lnTo>
                    <a:pt x="766724" y="692569"/>
                  </a:lnTo>
                  <a:lnTo>
                    <a:pt x="764832" y="692226"/>
                  </a:lnTo>
                  <a:lnTo>
                    <a:pt x="762952" y="691870"/>
                  </a:lnTo>
                  <a:lnTo>
                    <a:pt x="761072" y="691515"/>
                  </a:lnTo>
                  <a:lnTo>
                    <a:pt x="759180" y="691146"/>
                  </a:lnTo>
                  <a:lnTo>
                    <a:pt x="757301" y="690791"/>
                  </a:lnTo>
                  <a:lnTo>
                    <a:pt x="755421" y="690435"/>
                  </a:lnTo>
                  <a:lnTo>
                    <a:pt x="753554" y="690079"/>
                  </a:lnTo>
                  <a:lnTo>
                    <a:pt x="751674" y="689711"/>
                  </a:lnTo>
                  <a:lnTo>
                    <a:pt x="749795" y="689356"/>
                  </a:lnTo>
                  <a:lnTo>
                    <a:pt x="747928" y="688987"/>
                  </a:lnTo>
                  <a:lnTo>
                    <a:pt x="746048" y="688632"/>
                  </a:lnTo>
                  <a:lnTo>
                    <a:pt x="744181" y="688263"/>
                  </a:lnTo>
                  <a:lnTo>
                    <a:pt x="742302" y="687895"/>
                  </a:lnTo>
                  <a:lnTo>
                    <a:pt x="740435" y="687539"/>
                  </a:lnTo>
                  <a:lnTo>
                    <a:pt x="738568" y="687171"/>
                  </a:lnTo>
                  <a:lnTo>
                    <a:pt x="736714" y="686803"/>
                  </a:lnTo>
                  <a:lnTo>
                    <a:pt x="734847" y="686435"/>
                  </a:lnTo>
                  <a:lnTo>
                    <a:pt x="732980" y="686066"/>
                  </a:lnTo>
                  <a:lnTo>
                    <a:pt x="731113" y="685698"/>
                  </a:lnTo>
                  <a:lnTo>
                    <a:pt x="729259" y="685330"/>
                  </a:lnTo>
                  <a:lnTo>
                    <a:pt x="727405" y="684949"/>
                  </a:lnTo>
                  <a:lnTo>
                    <a:pt x="725538" y="684580"/>
                  </a:lnTo>
                  <a:lnTo>
                    <a:pt x="723684" y="684212"/>
                  </a:lnTo>
                  <a:lnTo>
                    <a:pt x="721829" y="683831"/>
                  </a:lnTo>
                  <a:lnTo>
                    <a:pt x="719975" y="683463"/>
                  </a:lnTo>
                  <a:lnTo>
                    <a:pt x="718121" y="683082"/>
                  </a:lnTo>
                  <a:lnTo>
                    <a:pt x="716280" y="682701"/>
                  </a:lnTo>
                  <a:lnTo>
                    <a:pt x="714425" y="682332"/>
                  </a:lnTo>
                  <a:lnTo>
                    <a:pt x="712584" y="681951"/>
                  </a:lnTo>
                  <a:lnTo>
                    <a:pt x="710730" y="681570"/>
                  </a:lnTo>
                  <a:lnTo>
                    <a:pt x="708888" y="681189"/>
                  </a:lnTo>
                  <a:lnTo>
                    <a:pt x="707047" y="680808"/>
                  </a:lnTo>
                  <a:lnTo>
                    <a:pt x="705205" y="680427"/>
                  </a:lnTo>
                  <a:lnTo>
                    <a:pt x="703364" y="680046"/>
                  </a:lnTo>
                  <a:lnTo>
                    <a:pt x="701522" y="679665"/>
                  </a:lnTo>
                  <a:lnTo>
                    <a:pt x="699681" y="679272"/>
                  </a:lnTo>
                  <a:lnTo>
                    <a:pt x="697852" y="678891"/>
                  </a:lnTo>
                  <a:lnTo>
                    <a:pt x="696010" y="678510"/>
                  </a:lnTo>
                  <a:lnTo>
                    <a:pt x="694182" y="678116"/>
                  </a:lnTo>
                  <a:lnTo>
                    <a:pt x="692353" y="677735"/>
                  </a:lnTo>
                  <a:lnTo>
                    <a:pt x="690524" y="677341"/>
                  </a:lnTo>
                  <a:lnTo>
                    <a:pt x="688695" y="676948"/>
                  </a:lnTo>
                  <a:lnTo>
                    <a:pt x="686866" y="676567"/>
                  </a:lnTo>
                  <a:lnTo>
                    <a:pt x="685038" y="676173"/>
                  </a:lnTo>
                  <a:lnTo>
                    <a:pt x="683209" y="675779"/>
                  </a:lnTo>
                  <a:lnTo>
                    <a:pt x="681393" y="675386"/>
                  </a:lnTo>
                  <a:lnTo>
                    <a:pt x="679564" y="674992"/>
                  </a:lnTo>
                  <a:lnTo>
                    <a:pt x="677748" y="674598"/>
                  </a:lnTo>
                  <a:lnTo>
                    <a:pt x="675932" y="674204"/>
                  </a:lnTo>
                  <a:lnTo>
                    <a:pt x="674116" y="673811"/>
                  </a:lnTo>
                  <a:lnTo>
                    <a:pt x="672299" y="673417"/>
                  </a:lnTo>
                  <a:lnTo>
                    <a:pt x="670483" y="673011"/>
                  </a:lnTo>
                  <a:lnTo>
                    <a:pt x="668667" y="672617"/>
                  </a:lnTo>
                  <a:lnTo>
                    <a:pt x="666851" y="672223"/>
                  </a:lnTo>
                  <a:lnTo>
                    <a:pt x="665048" y="671817"/>
                  </a:lnTo>
                  <a:lnTo>
                    <a:pt x="663244" y="671423"/>
                  </a:lnTo>
                  <a:lnTo>
                    <a:pt x="661428" y="671017"/>
                  </a:lnTo>
                  <a:lnTo>
                    <a:pt x="659625" y="670610"/>
                  </a:lnTo>
                  <a:lnTo>
                    <a:pt x="657821" y="670204"/>
                  </a:lnTo>
                  <a:lnTo>
                    <a:pt x="656018" y="669810"/>
                  </a:lnTo>
                  <a:lnTo>
                    <a:pt x="654227" y="669404"/>
                  </a:lnTo>
                  <a:lnTo>
                    <a:pt x="652424" y="668997"/>
                  </a:lnTo>
                  <a:lnTo>
                    <a:pt x="650620" y="668591"/>
                  </a:lnTo>
                  <a:lnTo>
                    <a:pt x="648830" y="668185"/>
                  </a:lnTo>
                  <a:lnTo>
                    <a:pt x="647039" y="667778"/>
                  </a:lnTo>
                  <a:lnTo>
                    <a:pt x="645248" y="667359"/>
                  </a:lnTo>
                  <a:lnTo>
                    <a:pt x="643458" y="666953"/>
                  </a:lnTo>
                  <a:lnTo>
                    <a:pt x="641667" y="666546"/>
                  </a:lnTo>
                  <a:lnTo>
                    <a:pt x="639876" y="666127"/>
                  </a:lnTo>
                  <a:lnTo>
                    <a:pt x="638086" y="665721"/>
                  </a:lnTo>
                  <a:lnTo>
                    <a:pt x="636308" y="665302"/>
                  </a:lnTo>
                  <a:lnTo>
                    <a:pt x="634517" y="664895"/>
                  </a:lnTo>
                  <a:lnTo>
                    <a:pt x="632739" y="664476"/>
                  </a:lnTo>
                  <a:lnTo>
                    <a:pt x="630961" y="664070"/>
                  </a:lnTo>
                  <a:lnTo>
                    <a:pt x="629183" y="663651"/>
                  </a:lnTo>
                  <a:lnTo>
                    <a:pt x="627405" y="663232"/>
                  </a:lnTo>
                  <a:lnTo>
                    <a:pt x="625627" y="662813"/>
                  </a:lnTo>
                  <a:lnTo>
                    <a:pt x="623862" y="662393"/>
                  </a:lnTo>
                  <a:lnTo>
                    <a:pt x="622084" y="661974"/>
                  </a:lnTo>
                  <a:lnTo>
                    <a:pt x="620318" y="661555"/>
                  </a:lnTo>
                  <a:lnTo>
                    <a:pt x="618540" y="661136"/>
                  </a:lnTo>
                  <a:lnTo>
                    <a:pt x="616775" y="660717"/>
                  </a:lnTo>
                  <a:lnTo>
                    <a:pt x="615010" y="660298"/>
                  </a:lnTo>
                  <a:lnTo>
                    <a:pt x="613244" y="659866"/>
                  </a:lnTo>
                  <a:lnTo>
                    <a:pt x="611492" y="659447"/>
                  </a:lnTo>
                  <a:lnTo>
                    <a:pt x="609726" y="659015"/>
                  </a:lnTo>
                  <a:lnTo>
                    <a:pt x="607961" y="658596"/>
                  </a:lnTo>
                  <a:lnTo>
                    <a:pt x="606209" y="658164"/>
                  </a:lnTo>
                  <a:lnTo>
                    <a:pt x="604456" y="657745"/>
                  </a:lnTo>
                  <a:lnTo>
                    <a:pt x="602703" y="657313"/>
                  </a:lnTo>
                  <a:lnTo>
                    <a:pt x="600951" y="656882"/>
                  </a:lnTo>
                  <a:lnTo>
                    <a:pt x="599198" y="656463"/>
                  </a:lnTo>
                  <a:lnTo>
                    <a:pt x="597446" y="656031"/>
                  </a:lnTo>
                  <a:lnTo>
                    <a:pt x="595706" y="655599"/>
                  </a:lnTo>
                  <a:lnTo>
                    <a:pt x="593953" y="655167"/>
                  </a:lnTo>
                  <a:lnTo>
                    <a:pt x="592213" y="654735"/>
                  </a:lnTo>
                  <a:lnTo>
                    <a:pt x="590473" y="654304"/>
                  </a:lnTo>
                  <a:lnTo>
                    <a:pt x="588733" y="653859"/>
                  </a:lnTo>
                  <a:lnTo>
                    <a:pt x="586994" y="653427"/>
                  </a:lnTo>
                  <a:lnTo>
                    <a:pt x="585254" y="652995"/>
                  </a:lnTo>
                  <a:lnTo>
                    <a:pt x="583514" y="652564"/>
                  </a:lnTo>
                  <a:lnTo>
                    <a:pt x="581787" y="652119"/>
                  </a:lnTo>
                  <a:lnTo>
                    <a:pt x="580047" y="651687"/>
                  </a:lnTo>
                  <a:lnTo>
                    <a:pt x="578319" y="651243"/>
                  </a:lnTo>
                  <a:lnTo>
                    <a:pt x="576592" y="650811"/>
                  </a:lnTo>
                  <a:lnTo>
                    <a:pt x="574865" y="650367"/>
                  </a:lnTo>
                  <a:lnTo>
                    <a:pt x="573138" y="649922"/>
                  </a:lnTo>
                  <a:lnTo>
                    <a:pt x="571423" y="649490"/>
                  </a:lnTo>
                  <a:lnTo>
                    <a:pt x="569696" y="649046"/>
                  </a:lnTo>
                  <a:lnTo>
                    <a:pt x="567969" y="648601"/>
                  </a:lnTo>
                  <a:lnTo>
                    <a:pt x="566254" y="648157"/>
                  </a:lnTo>
                  <a:lnTo>
                    <a:pt x="564540" y="647712"/>
                  </a:lnTo>
                  <a:lnTo>
                    <a:pt x="562825" y="647268"/>
                  </a:lnTo>
                  <a:lnTo>
                    <a:pt x="561111" y="646823"/>
                  </a:lnTo>
                  <a:lnTo>
                    <a:pt x="559396" y="646379"/>
                  </a:lnTo>
                  <a:lnTo>
                    <a:pt x="557695" y="645922"/>
                  </a:lnTo>
                  <a:lnTo>
                    <a:pt x="555980" y="645477"/>
                  </a:lnTo>
                  <a:lnTo>
                    <a:pt x="554278" y="645033"/>
                  </a:lnTo>
                  <a:lnTo>
                    <a:pt x="552576" y="644575"/>
                  </a:lnTo>
                  <a:lnTo>
                    <a:pt x="550875" y="644131"/>
                  </a:lnTo>
                  <a:lnTo>
                    <a:pt x="549173" y="643674"/>
                  </a:lnTo>
                  <a:lnTo>
                    <a:pt x="547471" y="643229"/>
                  </a:lnTo>
                  <a:lnTo>
                    <a:pt x="545769" y="642772"/>
                  </a:lnTo>
                  <a:lnTo>
                    <a:pt x="544080" y="642327"/>
                  </a:lnTo>
                  <a:lnTo>
                    <a:pt x="542391" y="641870"/>
                  </a:lnTo>
                  <a:lnTo>
                    <a:pt x="540689" y="641413"/>
                  </a:lnTo>
                  <a:lnTo>
                    <a:pt x="539000" y="640956"/>
                  </a:lnTo>
                  <a:lnTo>
                    <a:pt x="537311" y="640499"/>
                  </a:lnTo>
                  <a:lnTo>
                    <a:pt x="535635" y="640041"/>
                  </a:lnTo>
                  <a:lnTo>
                    <a:pt x="533946" y="639584"/>
                  </a:lnTo>
                  <a:lnTo>
                    <a:pt x="532257" y="639127"/>
                  </a:lnTo>
                  <a:lnTo>
                    <a:pt x="530580" y="638670"/>
                  </a:lnTo>
                  <a:lnTo>
                    <a:pt x="528904" y="638213"/>
                  </a:lnTo>
                  <a:lnTo>
                    <a:pt x="527227" y="637755"/>
                  </a:lnTo>
                  <a:lnTo>
                    <a:pt x="525551" y="637286"/>
                  </a:lnTo>
                  <a:lnTo>
                    <a:pt x="523875" y="636828"/>
                  </a:lnTo>
                  <a:lnTo>
                    <a:pt x="522211" y="636371"/>
                  </a:lnTo>
                  <a:lnTo>
                    <a:pt x="520534" y="635901"/>
                  </a:lnTo>
                  <a:lnTo>
                    <a:pt x="518871" y="635444"/>
                  </a:lnTo>
                  <a:lnTo>
                    <a:pt x="517207" y="634974"/>
                  </a:lnTo>
                  <a:lnTo>
                    <a:pt x="515543" y="634504"/>
                  </a:lnTo>
                  <a:lnTo>
                    <a:pt x="513880" y="634047"/>
                  </a:lnTo>
                  <a:lnTo>
                    <a:pt x="512216" y="633577"/>
                  </a:lnTo>
                  <a:lnTo>
                    <a:pt x="510552" y="633107"/>
                  </a:lnTo>
                  <a:lnTo>
                    <a:pt x="508901" y="632637"/>
                  </a:lnTo>
                  <a:lnTo>
                    <a:pt x="507250" y="632167"/>
                  </a:lnTo>
                  <a:lnTo>
                    <a:pt x="505587" y="631698"/>
                  </a:lnTo>
                  <a:lnTo>
                    <a:pt x="503936" y="631228"/>
                  </a:lnTo>
                  <a:lnTo>
                    <a:pt x="502297" y="630758"/>
                  </a:lnTo>
                  <a:lnTo>
                    <a:pt x="500646" y="630288"/>
                  </a:lnTo>
                  <a:lnTo>
                    <a:pt x="498995" y="629818"/>
                  </a:lnTo>
                  <a:lnTo>
                    <a:pt x="497357" y="629348"/>
                  </a:lnTo>
                  <a:lnTo>
                    <a:pt x="495719" y="628865"/>
                  </a:lnTo>
                  <a:lnTo>
                    <a:pt x="494080" y="628396"/>
                  </a:lnTo>
                  <a:lnTo>
                    <a:pt x="492442" y="627926"/>
                  </a:lnTo>
                  <a:lnTo>
                    <a:pt x="490804" y="627443"/>
                  </a:lnTo>
                  <a:lnTo>
                    <a:pt x="489165" y="626973"/>
                  </a:lnTo>
                  <a:lnTo>
                    <a:pt x="487540" y="626491"/>
                  </a:lnTo>
                  <a:lnTo>
                    <a:pt x="485901" y="626008"/>
                  </a:lnTo>
                  <a:lnTo>
                    <a:pt x="484276" y="625538"/>
                  </a:lnTo>
                  <a:lnTo>
                    <a:pt x="482650" y="625055"/>
                  </a:lnTo>
                  <a:lnTo>
                    <a:pt x="481025" y="624573"/>
                  </a:lnTo>
                  <a:lnTo>
                    <a:pt x="479399" y="624090"/>
                  </a:lnTo>
                  <a:lnTo>
                    <a:pt x="477786" y="623608"/>
                  </a:lnTo>
                  <a:lnTo>
                    <a:pt x="476161" y="623125"/>
                  </a:lnTo>
                  <a:lnTo>
                    <a:pt x="474548" y="622642"/>
                  </a:lnTo>
                  <a:lnTo>
                    <a:pt x="472935" y="622160"/>
                  </a:lnTo>
                  <a:lnTo>
                    <a:pt x="471322" y="621677"/>
                  </a:lnTo>
                  <a:lnTo>
                    <a:pt x="469709" y="621195"/>
                  </a:lnTo>
                  <a:lnTo>
                    <a:pt x="468109" y="620712"/>
                  </a:lnTo>
                  <a:lnTo>
                    <a:pt x="466496" y="620229"/>
                  </a:lnTo>
                  <a:lnTo>
                    <a:pt x="464896" y="619734"/>
                  </a:lnTo>
                  <a:lnTo>
                    <a:pt x="463295" y="619252"/>
                  </a:lnTo>
                  <a:lnTo>
                    <a:pt x="461695" y="618769"/>
                  </a:lnTo>
                  <a:lnTo>
                    <a:pt x="460095" y="618274"/>
                  </a:lnTo>
                  <a:lnTo>
                    <a:pt x="458495" y="617791"/>
                  </a:lnTo>
                  <a:lnTo>
                    <a:pt x="456907" y="617296"/>
                  </a:lnTo>
                  <a:lnTo>
                    <a:pt x="455307" y="616800"/>
                  </a:lnTo>
                  <a:lnTo>
                    <a:pt x="453720" y="616318"/>
                  </a:lnTo>
                  <a:lnTo>
                    <a:pt x="452132" y="615823"/>
                  </a:lnTo>
                  <a:lnTo>
                    <a:pt x="450545" y="615327"/>
                  </a:lnTo>
                  <a:lnTo>
                    <a:pt x="448957" y="614832"/>
                  </a:lnTo>
                  <a:lnTo>
                    <a:pt x="447370" y="614337"/>
                  </a:lnTo>
                  <a:lnTo>
                    <a:pt x="445795" y="613841"/>
                  </a:lnTo>
                  <a:lnTo>
                    <a:pt x="444220" y="613346"/>
                  </a:lnTo>
                  <a:lnTo>
                    <a:pt x="442645" y="612851"/>
                  </a:lnTo>
                  <a:lnTo>
                    <a:pt x="441070" y="612355"/>
                  </a:lnTo>
                  <a:lnTo>
                    <a:pt x="439496" y="611860"/>
                  </a:lnTo>
                  <a:lnTo>
                    <a:pt x="437921" y="611365"/>
                  </a:lnTo>
                  <a:lnTo>
                    <a:pt x="436359" y="610870"/>
                  </a:lnTo>
                  <a:lnTo>
                    <a:pt x="434784" y="610362"/>
                  </a:lnTo>
                  <a:lnTo>
                    <a:pt x="433222" y="609866"/>
                  </a:lnTo>
                  <a:lnTo>
                    <a:pt x="431660" y="609371"/>
                  </a:lnTo>
                  <a:lnTo>
                    <a:pt x="430098" y="608863"/>
                  </a:lnTo>
                  <a:lnTo>
                    <a:pt x="428548" y="608368"/>
                  </a:lnTo>
                  <a:lnTo>
                    <a:pt x="426986" y="607860"/>
                  </a:lnTo>
                  <a:lnTo>
                    <a:pt x="425437" y="607364"/>
                  </a:lnTo>
                  <a:lnTo>
                    <a:pt x="423887" y="606856"/>
                  </a:lnTo>
                  <a:lnTo>
                    <a:pt x="422338" y="606348"/>
                  </a:lnTo>
                  <a:lnTo>
                    <a:pt x="420789" y="605853"/>
                  </a:lnTo>
                  <a:lnTo>
                    <a:pt x="419239" y="605345"/>
                  </a:lnTo>
                  <a:lnTo>
                    <a:pt x="417702" y="604837"/>
                  </a:lnTo>
                  <a:lnTo>
                    <a:pt x="416153" y="604329"/>
                  </a:lnTo>
                  <a:lnTo>
                    <a:pt x="414616" y="603821"/>
                  </a:lnTo>
                  <a:lnTo>
                    <a:pt x="413080" y="603313"/>
                  </a:lnTo>
                  <a:lnTo>
                    <a:pt x="411543" y="602805"/>
                  </a:lnTo>
                  <a:lnTo>
                    <a:pt x="410019" y="602297"/>
                  </a:lnTo>
                  <a:lnTo>
                    <a:pt x="408482" y="601789"/>
                  </a:lnTo>
                  <a:lnTo>
                    <a:pt x="406958" y="601281"/>
                  </a:lnTo>
                  <a:lnTo>
                    <a:pt x="405434" y="600760"/>
                  </a:lnTo>
                  <a:lnTo>
                    <a:pt x="403910" y="600252"/>
                  </a:lnTo>
                  <a:lnTo>
                    <a:pt x="402386" y="599744"/>
                  </a:lnTo>
                  <a:lnTo>
                    <a:pt x="400862" y="599224"/>
                  </a:lnTo>
                  <a:lnTo>
                    <a:pt x="399351" y="598716"/>
                  </a:lnTo>
                  <a:lnTo>
                    <a:pt x="397840" y="598195"/>
                  </a:lnTo>
                  <a:lnTo>
                    <a:pt x="396316" y="597687"/>
                  </a:lnTo>
                  <a:lnTo>
                    <a:pt x="394804" y="597166"/>
                  </a:lnTo>
                  <a:lnTo>
                    <a:pt x="393306" y="596658"/>
                  </a:lnTo>
                  <a:lnTo>
                    <a:pt x="391794" y="596138"/>
                  </a:lnTo>
                  <a:lnTo>
                    <a:pt x="390283" y="595617"/>
                  </a:lnTo>
                  <a:lnTo>
                    <a:pt x="388785" y="595109"/>
                  </a:lnTo>
                  <a:lnTo>
                    <a:pt x="387286" y="594588"/>
                  </a:lnTo>
                  <a:lnTo>
                    <a:pt x="385787" y="594067"/>
                  </a:lnTo>
                  <a:lnTo>
                    <a:pt x="384289" y="593547"/>
                  </a:lnTo>
                  <a:lnTo>
                    <a:pt x="382803" y="593026"/>
                  </a:lnTo>
                  <a:lnTo>
                    <a:pt x="381304" y="592505"/>
                  </a:lnTo>
                  <a:lnTo>
                    <a:pt x="379818" y="591985"/>
                  </a:lnTo>
                  <a:lnTo>
                    <a:pt x="378332" y="591464"/>
                  </a:lnTo>
                  <a:lnTo>
                    <a:pt x="376847" y="590943"/>
                  </a:lnTo>
                  <a:lnTo>
                    <a:pt x="375361" y="590423"/>
                  </a:lnTo>
                  <a:lnTo>
                    <a:pt x="373888" y="589889"/>
                  </a:lnTo>
                  <a:lnTo>
                    <a:pt x="372402" y="589368"/>
                  </a:lnTo>
                  <a:lnTo>
                    <a:pt x="370928" y="588848"/>
                  </a:lnTo>
                  <a:lnTo>
                    <a:pt x="369455" y="588314"/>
                  </a:lnTo>
                  <a:lnTo>
                    <a:pt x="367982" y="587794"/>
                  </a:lnTo>
                  <a:lnTo>
                    <a:pt x="366509" y="587260"/>
                  </a:lnTo>
                  <a:lnTo>
                    <a:pt x="365048" y="586740"/>
                  </a:lnTo>
                  <a:lnTo>
                    <a:pt x="363588" y="586206"/>
                  </a:lnTo>
                  <a:lnTo>
                    <a:pt x="362127" y="585685"/>
                  </a:lnTo>
                  <a:lnTo>
                    <a:pt x="360667" y="585152"/>
                  </a:lnTo>
                  <a:lnTo>
                    <a:pt x="359206" y="584619"/>
                  </a:lnTo>
                  <a:lnTo>
                    <a:pt x="357746" y="584098"/>
                  </a:lnTo>
                  <a:lnTo>
                    <a:pt x="356298" y="583565"/>
                  </a:lnTo>
                  <a:lnTo>
                    <a:pt x="354838" y="583031"/>
                  </a:lnTo>
                  <a:lnTo>
                    <a:pt x="353390" y="582498"/>
                  </a:lnTo>
                  <a:lnTo>
                    <a:pt x="351942" y="581964"/>
                  </a:lnTo>
                  <a:lnTo>
                    <a:pt x="350507" y="581431"/>
                  </a:lnTo>
                  <a:lnTo>
                    <a:pt x="349059" y="580898"/>
                  </a:lnTo>
                  <a:lnTo>
                    <a:pt x="347624" y="580364"/>
                  </a:lnTo>
                  <a:lnTo>
                    <a:pt x="346189" y="579831"/>
                  </a:lnTo>
                  <a:lnTo>
                    <a:pt x="344754" y="579297"/>
                  </a:lnTo>
                  <a:lnTo>
                    <a:pt x="343319" y="578764"/>
                  </a:lnTo>
                  <a:lnTo>
                    <a:pt x="341883" y="578218"/>
                  </a:lnTo>
                  <a:lnTo>
                    <a:pt x="340461" y="577684"/>
                  </a:lnTo>
                  <a:lnTo>
                    <a:pt x="339026" y="577151"/>
                  </a:lnTo>
                  <a:lnTo>
                    <a:pt x="337604" y="576605"/>
                  </a:lnTo>
                  <a:lnTo>
                    <a:pt x="336181" y="576072"/>
                  </a:lnTo>
                  <a:lnTo>
                    <a:pt x="334772" y="575538"/>
                  </a:lnTo>
                  <a:lnTo>
                    <a:pt x="333349" y="574992"/>
                  </a:lnTo>
                  <a:lnTo>
                    <a:pt x="331939" y="574446"/>
                  </a:lnTo>
                  <a:lnTo>
                    <a:pt x="330530" y="573913"/>
                  </a:lnTo>
                  <a:lnTo>
                    <a:pt x="329120" y="573366"/>
                  </a:lnTo>
                  <a:lnTo>
                    <a:pt x="327710" y="572833"/>
                  </a:lnTo>
                  <a:lnTo>
                    <a:pt x="326301" y="572287"/>
                  </a:lnTo>
                  <a:lnTo>
                    <a:pt x="324904" y="571741"/>
                  </a:lnTo>
                  <a:lnTo>
                    <a:pt x="323507" y="571195"/>
                  </a:lnTo>
                  <a:lnTo>
                    <a:pt x="322097" y="570649"/>
                  </a:lnTo>
                  <a:lnTo>
                    <a:pt x="320713" y="570115"/>
                  </a:lnTo>
                  <a:lnTo>
                    <a:pt x="319316" y="569569"/>
                  </a:lnTo>
                  <a:lnTo>
                    <a:pt x="317919" y="569023"/>
                  </a:lnTo>
                  <a:lnTo>
                    <a:pt x="316534" y="568477"/>
                  </a:lnTo>
                  <a:lnTo>
                    <a:pt x="315150" y="567918"/>
                  </a:lnTo>
                  <a:lnTo>
                    <a:pt x="313766" y="567372"/>
                  </a:lnTo>
                  <a:lnTo>
                    <a:pt x="312381" y="566826"/>
                  </a:lnTo>
                  <a:lnTo>
                    <a:pt x="311010" y="566280"/>
                  </a:lnTo>
                  <a:lnTo>
                    <a:pt x="309625" y="565734"/>
                  </a:lnTo>
                  <a:lnTo>
                    <a:pt x="308254" y="565188"/>
                  </a:lnTo>
                  <a:lnTo>
                    <a:pt x="306882" y="564629"/>
                  </a:lnTo>
                  <a:lnTo>
                    <a:pt x="305511" y="564083"/>
                  </a:lnTo>
                  <a:lnTo>
                    <a:pt x="304152" y="563524"/>
                  </a:lnTo>
                  <a:lnTo>
                    <a:pt x="302780" y="562978"/>
                  </a:lnTo>
                  <a:lnTo>
                    <a:pt x="301421" y="562432"/>
                  </a:lnTo>
                  <a:lnTo>
                    <a:pt x="300062" y="561873"/>
                  </a:lnTo>
                  <a:lnTo>
                    <a:pt x="298704" y="561314"/>
                  </a:lnTo>
                  <a:lnTo>
                    <a:pt x="297357" y="560768"/>
                  </a:lnTo>
                  <a:lnTo>
                    <a:pt x="295998" y="560209"/>
                  </a:lnTo>
                  <a:lnTo>
                    <a:pt x="294652" y="559650"/>
                  </a:lnTo>
                  <a:lnTo>
                    <a:pt x="293306" y="559104"/>
                  </a:lnTo>
                  <a:lnTo>
                    <a:pt x="291960" y="558546"/>
                  </a:lnTo>
                  <a:lnTo>
                    <a:pt x="290614" y="557987"/>
                  </a:lnTo>
                  <a:lnTo>
                    <a:pt x="289280" y="557428"/>
                  </a:lnTo>
                  <a:lnTo>
                    <a:pt x="287934" y="556869"/>
                  </a:lnTo>
                  <a:lnTo>
                    <a:pt x="286600" y="556310"/>
                  </a:lnTo>
                  <a:lnTo>
                    <a:pt x="285267" y="555752"/>
                  </a:lnTo>
                  <a:lnTo>
                    <a:pt x="283946" y="555193"/>
                  </a:lnTo>
                  <a:lnTo>
                    <a:pt x="282613" y="554634"/>
                  </a:lnTo>
                  <a:lnTo>
                    <a:pt x="281292" y="554075"/>
                  </a:lnTo>
                  <a:lnTo>
                    <a:pt x="279971" y="553516"/>
                  </a:lnTo>
                  <a:lnTo>
                    <a:pt x="278650" y="552958"/>
                  </a:lnTo>
                  <a:lnTo>
                    <a:pt x="277329" y="552399"/>
                  </a:lnTo>
                  <a:lnTo>
                    <a:pt x="276021" y="551827"/>
                  </a:lnTo>
                  <a:lnTo>
                    <a:pt x="274700" y="551268"/>
                  </a:lnTo>
                  <a:lnTo>
                    <a:pt x="273392" y="550710"/>
                  </a:lnTo>
                  <a:lnTo>
                    <a:pt x="272084" y="550138"/>
                  </a:lnTo>
                  <a:lnTo>
                    <a:pt x="270776" y="549579"/>
                  </a:lnTo>
                  <a:lnTo>
                    <a:pt x="269481" y="549021"/>
                  </a:lnTo>
                  <a:lnTo>
                    <a:pt x="268173" y="548449"/>
                  </a:lnTo>
                  <a:lnTo>
                    <a:pt x="266877" y="547890"/>
                  </a:lnTo>
                  <a:lnTo>
                    <a:pt x="265582" y="547319"/>
                  </a:lnTo>
                  <a:lnTo>
                    <a:pt x="264299" y="546747"/>
                  </a:lnTo>
                  <a:lnTo>
                    <a:pt x="263004" y="546188"/>
                  </a:lnTo>
                  <a:lnTo>
                    <a:pt x="261721" y="545617"/>
                  </a:lnTo>
                  <a:lnTo>
                    <a:pt x="260438" y="545045"/>
                  </a:lnTo>
                  <a:lnTo>
                    <a:pt x="259143" y="544487"/>
                  </a:lnTo>
                  <a:lnTo>
                    <a:pt x="257873" y="543915"/>
                  </a:lnTo>
                  <a:lnTo>
                    <a:pt x="256590" y="543344"/>
                  </a:lnTo>
                  <a:lnTo>
                    <a:pt x="255320" y="542772"/>
                  </a:lnTo>
                  <a:lnTo>
                    <a:pt x="254050" y="542201"/>
                  </a:lnTo>
                  <a:lnTo>
                    <a:pt x="252780" y="541629"/>
                  </a:lnTo>
                  <a:lnTo>
                    <a:pt x="251510" y="541058"/>
                  </a:lnTo>
                  <a:lnTo>
                    <a:pt x="250253" y="540486"/>
                  </a:lnTo>
                  <a:lnTo>
                    <a:pt x="248983" y="539915"/>
                  </a:lnTo>
                  <a:lnTo>
                    <a:pt x="247726" y="539343"/>
                  </a:lnTo>
                  <a:lnTo>
                    <a:pt x="246468" y="538772"/>
                  </a:lnTo>
                  <a:lnTo>
                    <a:pt x="245211" y="538200"/>
                  </a:lnTo>
                  <a:lnTo>
                    <a:pt x="243967" y="537616"/>
                  </a:lnTo>
                  <a:lnTo>
                    <a:pt x="242722" y="537044"/>
                  </a:lnTo>
                  <a:lnTo>
                    <a:pt x="241477" y="536473"/>
                  </a:lnTo>
                  <a:lnTo>
                    <a:pt x="240233" y="535901"/>
                  </a:lnTo>
                  <a:lnTo>
                    <a:pt x="238988" y="535317"/>
                  </a:lnTo>
                  <a:lnTo>
                    <a:pt x="237744" y="534746"/>
                  </a:lnTo>
                  <a:lnTo>
                    <a:pt x="236512" y="534162"/>
                  </a:lnTo>
                  <a:lnTo>
                    <a:pt x="235280" y="533590"/>
                  </a:lnTo>
                  <a:lnTo>
                    <a:pt x="234048" y="533006"/>
                  </a:lnTo>
                  <a:lnTo>
                    <a:pt x="232829" y="532434"/>
                  </a:lnTo>
                  <a:lnTo>
                    <a:pt x="231597" y="531850"/>
                  </a:lnTo>
                  <a:lnTo>
                    <a:pt x="230377" y="531279"/>
                  </a:lnTo>
                  <a:lnTo>
                    <a:pt x="229158" y="530694"/>
                  </a:lnTo>
                  <a:lnTo>
                    <a:pt x="227939" y="530110"/>
                  </a:lnTo>
                  <a:lnTo>
                    <a:pt x="226720" y="529539"/>
                  </a:lnTo>
                  <a:lnTo>
                    <a:pt x="225513" y="528955"/>
                  </a:lnTo>
                  <a:lnTo>
                    <a:pt x="224307" y="528370"/>
                  </a:lnTo>
                  <a:lnTo>
                    <a:pt x="223100" y="527786"/>
                  </a:lnTo>
                  <a:lnTo>
                    <a:pt x="221894" y="527202"/>
                  </a:lnTo>
                  <a:lnTo>
                    <a:pt x="220687" y="526618"/>
                  </a:lnTo>
                  <a:lnTo>
                    <a:pt x="219494" y="526034"/>
                  </a:lnTo>
                  <a:lnTo>
                    <a:pt x="218300" y="525449"/>
                  </a:lnTo>
                  <a:lnTo>
                    <a:pt x="217106" y="524865"/>
                  </a:lnTo>
                  <a:lnTo>
                    <a:pt x="215912" y="524281"/>
                  </a:lnTo>
                  <a:lnTo>
                    <a:pt x="214731" y="523697"/>
                  </a:lnTo>
                  <a:lnTo>
                    <a:pt x="213537" y="523113"/>
                  </a:lnTo>
                  <a:lnTo>
                    <a:pt x="212356" y="522528"/>
                  </a:lnTo>
                  <a:lnTo>
                    <a:pt x="211175" y="521944"/>
                  </a:lnTo>
                  <a:lnTo>
                    <a:pt x="210007" y="521360"/>
                  </a:lnTo>
                  <a:lnTo>
                    <a:pt x="208826" y="520763"/>
                  </a:lnTo>
                  <a:lnTo>
                    <a:pt x="207657" y="520179"/>
                  </a:lnTo>
                  <a:lnTo>
                    <a:pt x="206489" y="519595"/>
                  </a:lnTo>
                  <a:lnTo>
                    <a:pt x="205320" y="518998"/>
                  </a:lnTo>
                  <a:lnTo>
                    <a:pt x="204165" y="518414"/>
                  </a:lnTo>
                  <a:lnTo>
                    <a:pt x="202996" y="517829"/>
                  </a:lnTo>
                  <a:lnTo>
                    <a:pt x="201841" y="517232"/>
                  </a:lnTo>
                  <a:lnTo>
                    <a:pt x="200685" y="516648"/>
                  </a:lnTo>
                  <a:lnTo>
                    <a:pt x="199542" y="516051"/>
                  </a:lnTo>
                  <a:lnTo>
                    <a:pt x="198386" y="515467"/>
                  </a:lnTo>
                  <a:lnTo>
                    <a:pt x="197243" y="514870"/>
                  </a:lnTo>
                  <a:lnTo>
                    <a:pt x="196100" y="514273"/>
                  </a:lnTo>
                  <a:lnTo>
                    <a:pt x="194957" y="513689"/>
                  </a:lnTo>
                  <a:lnTo>
                    <a:pt x="193814" y="513092"/>
                  </a:lnTo>
                  <a:lnTo>
                    <a:pt x="192684" y="512495"/>
                  </a:lnTo>
                  <a:lnTo>
                    <a:pt x="191554" y="511898"/>
                  </a:lnTo>
                  <a:lnTo>
                    <a:pt x="190423" y="511314"/>
                  </a:lnTo>
                  <a:lnTo>
                    <a:pt x="189293" y="510717"/>
                  </a:lnTo>
                  <a:lnTo>
                    <a:pt x="188163" y="510120"/>
                  </a:lnTo>
                  <a:lnTo>
                    <a:pt x="187045" y="509524"/>
                  </a:lnTo>
                  <a:lnTo>
                    <a:pt x="185927" y="508927"/>
                  </a:lnTo>
                  <a:lnTo>
                    <a:pt x="184810" y="508330"/>
                  </a:lnTo>
                  <a:lnTo>
                    <a:pt x="183692" y="507733"/>
                  </a:lnTo>
                  <a:lnTo>
                    <a:pt x="182587" y="507136"/>
                  </a:lnTo>
                  <a:lnTo>
                    <a:pt x="181482" y="506539"/>
                  </a:lnTo>
                  <a:lnTo>
                    <a:pt x="180378" y="505942"/>
                  </a:lnTo>
                  <a:lnTo>
                    <a:pt x="179273" y="505345"/>
                  </a:lnTo>
                  <a:lnTo>
                    <a:pt x="178181" y="504748"/>
                  </a:lnTo>
                  <a:lnTo>
                    <a:pt x="177076" y="504151"/>
                  </a:lnTo>
                  <a:lnTo>
                    <a:pt x="175983" y="503555"/>
                  </a:lnTo>
                  <a:lnTo>
                    <a:pt x="174891" y="502945"/>
                  </a:lnTo>
                  <a:lnTo>
                    <a:pt x="173812" y="502348"/>
                  </a:lnTo>
                  <a:lnTo>
                    <a:pt x="172719" y="501751"/>
                  </a:lnTo>
                  <a:lnTo>
                    <a:pt x="171640" y="501142"/>
                  </a:lnTo>
                  <a:lnTo>
                    <a:pt x="170561" y="500545"/>
                  </a:lnTo>
                  <a:lnTo>
                    <a:pt x="169481" y="499948"/>
                  </a:lnTo>
                  <a:lnTo>
                    <a:pt x="168414" y="499338"/>
                  </a:lnTo>
                  <a:lnTo>
                    <a:pt x="167335" y="498741"/>
                  </a:lnTo>
                  <a:lnTo>
                    <a:pt x="166268" y="498132"/>
                  </a:lnTo>
                  <a:lnTo>
                    <a:pt x="165201" y="497535"/>
                  </a:lnTo>
                  <a:lnTo>
                    <a:pt x="164147" y="496925"/>
                  </a:lnTo>
                  <a:lnTo>
                    <a:pt x="163080" y="496328"/>
                  </a:lnTo>
                  <a:lnTo>
                    <a:pt x="162026" y="495719"/>
                  </a:lnTo>
                  <a:lnTo>
                    <a:pt x="160972" y="495109"/>
                  </a:lnTo>
                  <a:lnTo>
                    <a:pt x="159931" y="494512"/>
                  </a:lnTo>
                  <a:lnTo>
                    <a:pt x="158876" y="493903"/>
                  </a:lnTo>
                  <a:lnTo>
                    <a:pt x="157835" y="493293"/>
                  </a:lnTo>
                  <a:lnTo>
                    <a:pt x="156794" y="492696"/>
                  </a:lnTo>
                  <a:lnTo>
                    <a:pt x="155752" y="492086"/>
                  </a:lnTo>
                  <a:lnTo>
                    <a:pt x="154711" y="491477"/>
                  </a:lnTo>
                  <a:lnTo>
                    <a:pt x="153682" y="490867"/>
                  </a:lnTo>
                  <a:lnTo>
                    <a:pt x="152654" y="490258"/>
                  </a:lnTo>
                  <a:lnTo>
                    <a:pt x="151625" y="489648"/>
                  </a:lnTo>
                  <a:lnTo>
                    <a:pt x="150596" y="489038"/>
                  </a:lnTo>
                  <a:lnTo>
                    <a:pt x="149580" y="488429"/>
                  </a:lnTo>
                  <a:lnTo>
                    <a:pt x="148564" y="487819"/>
                  </a:lnTo>
                  <a:lnTo>
                    <a:pt x="147548" y="487210"/>
                  </a:lnTo>
                  <a:lnTo>
                    <a:pt x="146532" y="486600"/>
                  </a:lnTo>
                  <a:lnTo>
                    <a:pt x="145529" y="485990"/>
                  </a:lnTo>
                  <a:lnTo>
                    <a:pt x="144513" y="485381"/>
                  </a:lnTo>
                  <a:lnTo>
                    <a:pt x="143510" y="484771"/>
                  </a:lnTo>
                  <a:lnTo>
                    <a:pt x="142519" y="484162"/>
                  </a:lnTo>
                  <a:lnTo>
                    <a:pt x="141516" y="483552"/>
                  </a:lnTo>
                  <a:lnTo>
                    <a:pt x="140525" y="482942"/>
                  </a:lnTo>
                  <a:lnTo>
                    <a:pt x="139534" y="482320"/>
                  </a:lnTo>
                  <a:lnTo>
                    <a:pt x="138544" y="481711"/>
                  </a:lnTo>
                  <a:lnTo>
                    <a:pt x="137553" y="481101"/>
                  </a:lnTo>
                  <a:lnTo>
                    <a:pt x="136575" y="480479"/>
                  </a:lnTo>
                  <a:lnTo>
                    <a:pt x="135597" y="479869"/>
                  </a:lnTo>
                  <a:lnTo>
                    <a:pt x="134619" y="479259"/>
                  </a:lnTo>
                  <a:lnTo>
                    <a:pt x="133642" y="478637"/>
                  </a:lnTo>
                  <a:lnTo>
                    <a:pt x="132676" y="478028"/>
                  </a:lnTo>
                  <a:lnTo>
                    <a:pt x="131699" y="477405"/>
                  </a:lnTo>
                  <a:lnTo>
                    <a:pt x="130733" y="476796"/>
                  </a:lnTo>
                  <a:lnTo>
                    <a:pt x="129781" y="476173"/>
                  </a:lnTo>
                  <a:lnTo>
                    <a:pt x="128816" y="475564"/>
                  </a:lnTo>
                  <a:lnTo>
                    <a:pt x="127863" y="474941"/>
                  </a:lnTo>
                  <a:lnTo>
                    <a:pt x="126911" y="474332"/>
                  </a:lnTo>
                  <a:lnTo>
                    <a:pt x="125958" y="473710"/>
                  </a:lnTo>
                  <a:lnTo>
                    <a:pt x="125006" y="473087"/>
                  </a:lnTo>
                  <a:lnTo>
                    <a:pt x="124066" y="472478"/>
                  </a:lnTo>
                  <a:lnTo>
                    <a:pt x="123126" y="471855"/>
                  </a:lnTo>
                  <a:lnTo>
                    <a:pt x="122186" y="471233"/>
                  </a:lnTo>
                  <a:lnTo>
                    <a:pt x="121259" y="470611"/>
                  </a:lnTo>
                  <a:lnTo>
                    <a:pt x="120319" y="470001"/>
                  </a:lnTo>
                  <a:lnTo>
                    <a:pt x="119392" y="469379"/>
                  </a:lnTo>
                  <a:lnTo>
                    <a:pt x="118465" y="468757"/>
                  </a:lnTo>
                  <a:lnTo>
                    <a:pt x="117551" y="468134"/>
                  </a:lnTo>
                  <a:lnTo>
                    <a:pt x="116624" y="467512"/>
                  </a:lnTo>
                  <a:lnTo>
                    <a:pt x="115709" y="466890"/>
                  </a:lnTo>
                  <a:lnTo>
                    <a:pt x="114795" y="466267"/>
                  </a:lnTo>
                  <a:lnTo>
                    <a:pt x="113893" y="465645"/>
                  </a:lnTo>
                  <a:lnTo>
                    <a:pt x="112979" y="465023"/>
                  </a:lnTo>
                  <a:lnTo>
                    <a:pt x="112077" y="464400"/>
                  </a:lnTo>
                  <a:lnTo>
                    <a:pt x="111175" y="463778"/>
                  </a:lnTo>
                  <a:lnTo>
                    <a:pt x="110274" y="463156"/>
                  </a:lnTo>
                  <a:lnTo>
                    <a:pt x="109385" y="462534"/>
                  </a:lnTo>
                  <a:lnTo>
                    <a:pt x="108496" y="461911"/>
                  </a:lnTo>
                  <a:lnTo>
                    <a:pt x="107607" y="461289"/>
                  </a:lnTo>
                  <a:lnTo>
                    <a:pt x="106718" y="460667"/>
                  </a:lnTo>
                  <a:lnTo>
                    <a:pt x="105841" y="460044"/>
                  </a:lnTo>
                  <a:lnTo>
                    <a:pt x="104952" y="459409"/>
                  </a:lnTo>
                  <a:lnTo>
                    <a:pt x="104089" y="458787"/>
                  </a:lnTo>
                  <a:lnTo>
                    <a:pt x="103212" y="458165"/>
                  </a:lnTo>
                  <a:lnTo>
                    <a:pt x="102336" y="457542"/>
                  </a:lnTo>
                  <a:lnTo>
                    <a:pt x="101473" y="456907"/>
                  </a:lnTo>
                  <a:lnTo>
                    <a:pt x="100609" y="456285"/>
                  </a:lnTo>
                  <a:lnTo>
                    <a:pt x="99745" y="455663"/>
                  </a:lnTo>
                  <a:lnTo>
                    <a:pt x="98894" y="455028"/>
                  </a:lnTo>
                  <a:lnTo>
                    <a:pt x="98043" y="454406"/>
                  </a:lnTo>
                  <a:lnTo>
                    <a:pt x="97193" y="453783"/>
                  </a:lnTo>
                  <a:lnTo>
                    <a:pt x="96342" y="453148"/>
                  </a:lnTo>
                  <a:lnTo>
                    <a:pt x="95491" y="452526"/>
                  </a:lnTo>
                  <a:lnTo>
                    <a:pt x="94653" y="451891"/>
                  </a:lnTo>
                  <a:lnTo>
                    <a:pt x="93814" y="451269"/>
                  </a:lnTo>
                  <a:lnTo>
                    <a:pt x="92976" y="450634"/>
                  </a:lnTo>
                  <a:lnTo>
                    <a:pt x="92151" y="450011"/>
                  </a:lnTo>
                  <a:lnTo>
                    <a:pt x="91325" y="449376"/>
                  </a:lnTo>
                  <a:lnTo>
                    <a:pt x="90500" y="448741"/>
                  </a:lnTo>
                  <a:lnTo>
                    <a:pt x="89674" y="448119"/>
                  </a:lnTo>
                  <a:lnTo>
                    <a:pt x="88861" y="447484"/>
                  </a:lnTo>
                  <a:lnTo>
                    <a:pt x="88036" y="446849"/>
                  </a:lnTo>
                  <a:lnTo>
                    <a:pt x="87223" y="446227"/>
                  </a:lnTo>
                  <a:lnTo>
                    <a:pt x="86423" y="445592"/>
                  </a:lnTo>
                  <a:lnTo>
                    <a:pt x="85610" y="444957"/>
                  </a:lnTo>
                  <a:lnTo>
                    <a:pt x="84810" y="444322"/>
                  </a:lnTo>
                  <a:lnTo>
                    <a:pt x="84010" y="443699"/>
                  </a:lnTo>
                  <a:lnTo>
                    <a:pt x="83210" y="443064"/>
                  </a:lnTo>
                  <a:lnTo>
                    <a:pt x="82423" y="442429"/>
                  </a:lnTo>
                  <a:lnTo>
                    <a:pt x="81635" y="441794"/>
                  </a:lnTo>
                  <a:lnTo>
                    <a:pt x="80848" y="441159"/>
                  </a:lnTo>
                  <a:lnTo>
                    <a:pt x="80060" y="440524"/>
                  </a:lnTo>
                  <a:lnTo>
                    <a:pt x="79273" y="439902"/>
                  </a:lnTo>
                  <a:lnTo>
                    <a:pt x="78498" y="439267"/>
                  </a:lnTo>
                  <a:lnTo>
                    <a:pt x="77724" y="438632"/>
                  </a:lnTo>
                  <a:lnTo>
                    <a:pt x="76962" y="437997"/>
                  </a:lnTo>
                  <a:lnTo>
                    <a:pt x="76187" y="437362"/>
                  </a:lnTo>
                  <a:lnTo>
                    <a:pt x="75425" y="436727"/>
                  </a:lnTo>
                  <a:lnTo>
                    <a:pt x="74663" y="436092"/>
                  </a:lnTo>
                  <a:lnTo>
                    <a:pt x="73913" y="435457"/>
                  </a:lnTo>
                  <a:lnTo>
                    <a:pt x="73151" y="434822"/>
                  </a:lnTo>
                  <a:lnTo>
                    <a:pt x="72402" y="434174"/>
                  </a:lnTo>
                  <a:lnTo>
                    <a:pt x="71653" y="433539"/>
                  </a:lnTo>
                  <a:lnTo>
                    <a:pt x="70916" y="432904"/>
                  </a:lnTo>
                  <a:lnTo>
                    <a:pt x="70167" y="432269"/>
                  </a:lnTo>
                  <a:lnTo>
                    <a:pt x="69430" y="431634"/>
                  </a:lnTo>
                  <a:lnTo>
                    <a:pt x="68694" y="430999"/>
                  </a:lnTo>
                  <a:lnTo>
                    <a:pt x="67970" y="430352"/>
                  </a:lnTo>
                  <a:lnTo>
                    <a:pt x="67233" y="429717"/>
                  </a:lnTo>
                  <a:lnTo>
                    <a:pt x="66509" y="429082"/>
                  </a:lnTo>
                  <a:lnTo>
                    <a:pt x="65798" y="428447"/>
                  </a:lnTo>
                  <a:lnTo>
                    <a:pt x="65074" y="427799"/>
                  </a:lnTo>
                  <a:lnTo>
                    <a:pt x="64363" y="427164"/>
                  </a:lnTo>
                  <a:lnTo>
                    <a:pt x="63652" y="426529"/>
                  </a:lnTo>
                  <a:lnTo>
                    <a:pt x="62941" y="425881"/>
                  </a:lnTo>
                  <a:lnTo>
                    <a:pt x="62242" y="425246"/>
                  </a:lnTo>
                  <a:lnTo>
                    <a:pt x="61531" y="424611"/>
                  </a:lnTo>
                  <a:lnTo>
                    <a:pt x="60832" y="423964"/>
                  </a:lnTo>
                  <a:lnTo>
                    <a:pt x="60147" y="423329"/>
                  </a:lnTo>
                  <a:lnTo>
                    <a:pt x="59448" y="422681"/>
                  </a:lnTo>
                  <a:lnTo>
                    <a:pt x="58762" y="422046"/>
                  </a:lnTo>
                  <a:lnTo>
                    <a:pt x="58077" y="421398"/>
                  </a:lnTo>
                  <a:lnTo>
                    <a:pt x="57404" y="420763"/>
                  </a:lnTo>
                  <a:lnTo>
                    <a:pt x="56718" y="420116"/>
                  </a:lnTo>
                  <a:lnTo>
                    <a:pt x="56045" y="419481"/>
                  </a:lnTo>
                  <a:lnTo>
                    <a:pt x="55372" y="418833"/>
                  </a:lnTo>
                  <a:lnTo>
                    <a:pt x="54711" y="418198"/>
                  </a:lnTo>
                  <a:lnTo>
                    <a:pt x="54051" y="417550"/>
                  </a:lnTo>
                  <a:lnTo>
                    <a:pt x="53378" y="416902"/>
                  </a:lnTo>
                  <a:lnTo>
                    <a:pt x="52730" y="416267"/>
                  </a:lnTo>
                  <a:lnTo>
                    <a:pt x="52069" y="415620"/>
                  </a:lnTo>
                  <a:lnTo>
                    <a:pt x="51422" y="414985"/>
                  </a:lnTo>
                  <a:lnTo>
                    <a:pt x="50774" y="414337"/>
                  </a:lnTo>
                  <a:lnTo>
                    <a:pt x="50126" y="413689"/>
                  </a:lnTo>
                  <a:lnTo>
                    <a:pt x="49491" y="413042"/>
                  </a:lnTo>
                  <a:lnTo>
                    <a:pt x="48856" y="412407"/>
                  </a:lnTo>
                  <a:lnTo>
                    <a:pt x="48221" y="411759"/>
                  </a:lnTo>
                  <a:lnTo>
                    <a:pt x="47586" y="411111"/>
                  </a:lnTo>
                  <a:lnTo>
                    <a:pt x="46964" y="410464"/>
                  </a:lnTo>
                  <a:lnTo>
                    <a:pt x="46342" y="409829"/>
                  </a:lnTo>
                  <a:lnTo>
                    <a:pt x="45719" y="409181"/>
                  </a:lnTo>
                  <a:lnTo>
                    <a:pt x="45097" y="408533"/>
                  </a:lnTo>
                  <a:lnTo>
                    <a:pt x="44488" y="407885"/>
                  </a:lnTo>
                  <a:lnTo>
                    <a:pt x="41478" y="404660"/>
                  </a:lnTo>
                  <a:lnTo>
                    <a:pt x="40881" y="404012"/>
                  </a:lnTo>
                  <a:lnTo>
                    <a:pt x="40297" y="403364"/>
                  </a:lnTo>
                  <a:lnTo>
                    <a:pt x="39712" y="402717"/>
                  </a:lnTo>
                  <a:lnTo>
                    <a:pt x="39128" y="402069"/>
                  </a:lnTo>
                  <a:lnTo>
                    <a:pt x="38557" y="401421"/>
                  </a:lnTo>
                  <a:lnTo>
                    <a:pt x="37973" y="400773"/>
                  </a:lnTo>
                  <a:lnTo>
                    <a:pt x="37401" y="400126"/>
                  </a:lnTo>
                  <a:lnTo>
                    <a:pt x="36842" y="399478"/>
                  </a:lnTo>
                  <a:lnTo>
                    <a:pt x="36271" y="398830"/>
                  </a:lnTo>
                  <a:lnTo>
                    <a:pt x="35712" y="398183"/>
                  </a:lnTo>
                  <a:lnTo>
                    <a:pt x="35153" y="397535"/>
                  </a:lnTo>
                  <a:lnTo>
                    <a:pt x="34607" y="396875"/>
                  </a:lnTo>
                  <a:lnTo>
                    <a:pt x="34048" y="396227"/>
                  </a:lnTo>
                  <a:lnTo>
                    <a:pt x="33502" y="395579"/>
                  </a:lnTo>
                  <a:lnTo>
                    <a:pt x="32956" y="394931"/>
                  </a:lnTo>
                  <a:lnTo>
                    <a:pt x="32423" y="394284"/>
                  </a:lnTo>
                  <a:lnTo>
                    <a:pt x="31889" y="393636"/>
                  </a:lnTo>
                  <a:lnTo>
                    <a:pt x="31356" y="392988"/>
                  </a:lnTo>
                  <a:lnTo>
                    <a:pt x="30822" y="392328"/>
                  </a:lnTo>
                  <a:lnTo>
                    <a:pt x="30302" y="391680"/>
                  </a:lnTo>
                  <a:lnTo>
                    <a:pt x="29781" y="391033"/>
                  </a:lnTo>
                  <a:lnTo>
                    <a:pt x="29260" y="390385"/>
                  </a:lnTo>
                  <a:lnTo>
                    <a:pt x="28740" y="389724"/>
                  </a:lnTo>
                  <a:lnTo>
                    <a:pt x="28232" y="389077"/>
                  </a:lnTo>
                  <a:lnTo>
                    <a:pt x="27724" y="388429"/>
                  </a:lnTo>
                  <a:lnTo>
                    <a:pt x="27216" y="387781"/>
                  </a:lnTo>
                  <a:lnTo>
                    <a:pt x="26720" y="387121"/>
                  </a:lnTo>
                  <a:lnTo>
                    <a:pt x="26225" y="386473"/>
                  </a:lnTo>
                  <a:lnTo>
                    <a:pt x="25730" y="385826"/>
                  </a:lnTo>
                  <a:lnTo>
                    <a:pt x="25234" y="385165"/>
                  </a:lnTo>
                  <a:lnTo>
                    <a:pt x="24752" y="384517"/>
                  </a:lnTo>
                  <a:lnTo>
                    <a:pt x="24269" y="383857"/>
                  </a:lnTo>
                  <a:lnTo>
                    <a:pt x="23787" y="383209"/>
                  </a:lnTo>
                  <a:lnTo>
                    <a:pt x="23317" y="382562"/>
                  </a:lnTo>
                  <a:lnTo>
                    <a:pt x="22847" y="381901"/>
                  </a:lnTo>
                  <a:lnTo>
                    <a:pt x="22377" y="381254"/>
                  </a:lnTo>
                  <a:lnTo>
                    <a:pt x="21907" y="380593"/>
                  </a:lnTo>
                  <a:lnTo>
                    <a:pt x="21450" y="379945"/>
                  </a:lnTo>
                  <a:lnTo>
                    <a:pt x="20993" y="379285"/>
                  </a:lnTo>
                  <a:lnTo>
                    <a:pt x="20535" y="378637"/>
                  </a:lnTo>
                  <a:lnTo>
                    <a:pt x="20091" y="377990"/>
                  </a:lnTo>
                  <a:lnTo>
                    <a:pt x="19646" y="377329"/>
                  </a:lnTo>
                  <a:lnTo>
                    <a:pt x="19202" y="376682"/>
                  </a:lnTo>
                  <a:lnTo>
                    <a:pt x="16624" y="372745"/>
                  </a:lnTo>
                  <a:lnTo>
                    <a:pt x="16205" y="372097"/>
                  </a:lnTo>
                  <a:lnTo>
                    <a:pt x="15786" y="371436"/>
                  </a:lnTo>
                  <a:lnTo>
                    <a:pt x="15379" y="370789"/>
                  </a:lnTo>
                  <a:lnTo>
                    <a:pt x="14973" y="370128"/>
                  </a:lnTo>
                  <a:lnTo>
                    <a:pt x="14566" y="369468"/>
                  </a:lnTo>
                  <a:lnTo>
                    <a:pt x="14173" y="368820"/>
                  </a:lnTo>
                  <a:lnTo>
                    <a:pt x="13779" y="368160"/>
                  </a:lnTo>
                  <a:lnTo>
                    <a:pt x="13385" y="367499"/>
                  </a:lnTo>
                  <a:lnTo>
                    <a:pt x="12992" y="366852"/>
                  </a:lnTo>
                  <a:lnTo>
                    <a:pt x="12611" y="366191"/>
                  </a:lnTo>
                  <a:lnTo>
                    <a:pt x="12230" y="365531"/>
                  </a:lnTo>
                  <a:lnTo>
                    <a:pt x="11849" y="364883"/>
                  </a:lnTo>
                  <a:lnTo>
                    <a:pt x="11480" y="364223"/>
                  </a:lnTo>
                  <a:lnTo>
                    <a:pt x="11112" y="363562"/>
                  </a:lnTo>
                  <a:lnTo>
                    <a:pt x="10744" y="362902"/>
                  </a:lnTo>
                  <a:lnTo>
                    <a:pt x="10388" y="362254"/>
                  </a:lnTo>
                  <a:lnTo>
                    <a:pt x="10020" y="361594"/>
                  </a:lnTo>
                  <a:lnTo>
                    <a:pt x="9677" y="360934"/>
                  </a:lnTo>
                  <a:lnTo>
                    <a:pt x="9321" y="360273"/>
                  </a:lnTo>
                  <a:lnTo>
                    <a:pt x="8978" y="359625"/>
                  </a:lnTo>
                  <a:lnTo>
                    <a:pt x="8636" y="358965"/>
                  </a:lnTo>
                  <a:lnTo>
                    <a:pt x="8293" y="358305"/>
                  </a:lnTo>
                  <a:lnTo>
                    <a:pt x="7950" y="357644"/>
                  </a:lnTo>
                  <a:lnTo>
                    <a:pt x="7619" y="356997"/>
                  </a:lnTo>
                  <a:lnTo>
                    <a:pt x="7289" y="356336"/>
                  </a:lnTo>
                  <a:lnTo>
                    <a:pt x="6972" y="355676"/>
                  </a:lnTo>
                  <a:lnTo>
                    <a:pt x="6654" y="355015"/>
                  </a:lnTo>
                  <a:lnTo>
                    <a:pt x="6337" y="354355"/>
                  </a:lnTo>
                  <a:lnTo>
                    <a:pt x="6019" y="353695"/>
                  </a:lnTo>
                  <a:lnTo>
                    <a:pt x="5714" y="353047"/>
                  </a:lnTo>
                  <a:lnTo>
                    <a:pt x="5410" y="352386"/>
                  </a:lnTo>
                  <a:lnTo>
                    <a:pt x="5105" y="351726"/>
                  </a:lnTo>
                  <a:lnTo>
                    <a:pt x="4813" y="351066"/>
                  </a:lnTo>
                  <a:lnTo>
                    <a:pt x="4508" y="350405"/>
                  </a:lnTo>
                  <a:lnTo>
                    <a:pt x="4216" y="349745"/>
                  </a:lnTo>
                  <a:lnTo>
                    <a:pt x="3937" y="349084"/>
                  </a:lnTo>
                  <a:lnTo>
                    <a:pt x="3657" y="348424"/>
                  </a:lnTo>
                  <a:lnTo>
                    <a:pt x="3378" y="347764"/>
                  </a:lnTo>
                  <a:lnTo>
                    <a:pt x="3098" y="347116"/>
                  </a:lnTo>
                  <a:lnTo>
                    <a:pt x="2832" y="346456"/>
                  </a:lnTo>
                  <a:lnTo>
                    <a:pt x="2565" y="345795"/>
                  </a:lnTo>
                  <a:lnTo>
                    <a:pt x="2298" y="345135"/>
                  </a:lnTo>
                  <a:lnTo>
                    <a:pt x="2031" y="344474"/>
                  </a:lnTo>
                  <a:lnTo>
                    <a:pt x="1777" y="343814"/>
                  </a:lnTo>
                  <a:lnTo>
                    <a:pt x="1524" y="343154"/>
                  </a:lnTo>
                  <a:lnTo>
                    <a:pt x="1282" y="342493"/>
                  </a:lnTo>
                  <a:lnTo>
                    <a:pt x="1041" y="341833"/>
                  </a:lnTo>
                  <a:lnTo>
                    <a:pt x="800" y="341172"/>
                  </a:lnTo>
                  <a:lnTo>
                    <a:pt x="558" y="340512"/>
                  </a:lnTo>
                  <a:lnTo>
                    <a:pt x="330" y="339852"/>
                  </a:lnTo>
                  <a:lnTo>
                    <a:pt x="101" y="339191"/>
                  </a:lnTo>
                  <a:lnTo>
                    <a:pt x="0" y="338607"/>
                  </a:lnTo>
                </a:path>
              </a:pathLst>
            </a:custGeom>
            <a:ln w="37680">
              <a:solidFill>
                <a:srgbClr val="92929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6" name="object 49">
              <a:extLst>
                <a:ext uri="{FF2B5EF4-FFF2-40B4-BE49-F238E27FC236}">
                  <a16:creationId xmlns:a16="http://schemas.microsoft.com/office/drawing/2014/main" id="{889B8821-66D8-3B63-DB8F-D0C4D0612F33}"/>
                </a:ext>
              </a:extLst>
            </p:cNvPr>
            <p:cNvSpPr txBox="1"/>
            <p:nvPr/>
          </p:nvSpPr>
          <p:spPr>
            <a:xfrm>
              <a:off x="253067" y="3577695"/>
              <a:ext cx="839601" cy="249480"/>
            </a:xfrm>
            <a:prstGeom prst="rect">
              <a:avLst/>
            </a:prstGeom>
          </p:spPr>
          <p:txBody>
            <a:bodyPr vert="horz" wrap="square" lIns="0" tIns="10085" rIns="0" bIns="0" rtlCol="0">
              <a:spAutoFit/>
            </a:bodyPr>
            <a:lstStyle/>
            <a:p>
              <a:pPr marL="8405">
                <a:spcBef>
                  <a:spcPts val="79"/>
                </a:spcBef>
              </a:pPr>
              <a:r>
                <a:rPr sz="1555" spc="-3" dirty="0">
                  <a:latin typeface="Tahoma"/>
                  <a:cs typeface="Tahoma"/>
                </a:rPr>
                <a:t>R</a:t>
              </a:r>
              <a:r>
                <a:rPr sz="1555" spc="7" dirty="0">
                  <a:latin typeface="Tahoma"/>
                  <a:cs typeface="Tahoma"/>
                </a:rPr>
                <a:t>unnable</a:t>
              </a:r>
              <a:endParaRPr sz="1555" dirty="0">
                <a:latin typeface="Tahoma"/>
                <a:cs typeface="Tahoma"/>
              </a:endParaRPr>
            </a:p>
          </p:txBody>
        </p:sp>
        <p:sp>
          <p:nvSpPr>
            <p:cNvPr id="118" name="object 29">
              <a:extLst>
                <a:ext uri="{FF2B5EF4-FFF2-40B4-BE49-F238E27FC236}">
                  <a16:creationId xmlns:a16="http://schemas.microsoft.com/office/drawing/2014/main" id="{26A04788-A58D-BC62-E5A6-EAF52356AD97}"/>
                </a:ext>
              </a:extLst>
            </p:cNvPr>
            <p:cNvSpPr/>
            <p:nvPr/>
          </p:nvSpPr>
          <p:spPr>
            <a:xfrm>
              <a:off x="2065196" y="4257934"/>
              <a:ext cx="74799" cy="76900"/>
            </a:xfrm>
            <a:custGeom>
              <a:avLst/>
              <a:gdLst/>
              <a:ahLst/>
              <a:cxnLst/>
              <a:rect l="l" t="t" r="r" b="b"/>
              <a:pathLst>
                <a:path w="113029" h="116204">
                  <a:moveTo>
                    <a:pt x="112915" y="0"/>
                  </a:moveTo>
                  <a:lnTo>
                    <a:pt x="0" y="5460"/>
                  </a:lnTo>
                  <a:lnTo>
                    <a:pt x="61925" y="115658"/>
                  </a:lnTo>
                  <a:lnTo>
                    <a:pt x="112915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19" name="object 27">
              <a:extLst>
                <a:ext uri="{FF2B5EF4-FFF2-40B4-BE49-F238E27FC236}">
                  <a16:creationId xmlns:a16="http://schemas.microsoft.com/office/drawing/2014/main" id="{5688B3CC-B260-36E1-618D-8B0A5046D9D6}"/>
                </a:ext>
              </a:extLst>
            </p:cNvPr>
            <p:cNvSpPr/>
            <p:nvPr/>
          </p:nvSpPr>
          <p:spPr>
            <a:xfrm>
              <a:off x="2220199" y="3909262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0" y="0"/>
                  </a:moveTo>
                  <a:lnTo>
                    <a:pt x="0" y="113055"/>
                  </a:lnTo>
                  <a:lnTo>
                    <a:pt x="113055" y="565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4B00AF7-094D-FBA2-CD63-272C7B88D776}"/>
                </a:ext>
              </a:extLst>
            </p:cNvPr>
            <p:cNvSpPr/>
            <p:nvPr/>
          </p:nvSpPr>
          <p:spPr>
            <a:xfrm>
              <a:off x="2354743" y="4106326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Th_A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490B0C26-EB3B-840D-FFD2-AD93F99BDCF3}"/>
                </a:ext>
              </a:extLst>
            </p:cNvPr>
            <p:cNvSpPr/>
            <p:nvPr/>
          </p:nvSpPr>
          <p:spPr>
            <a:xfrm>
              <a:off x="2365224" y="3887296"/>
              <a:ext cx="469903" cy="16495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err="1">
                  <a:highlight>
                    <a:srgbClr val="FF0000"/>
                  </a:highlight>
                </a:rPr>
                <a:t>Th_B</a:t>
              </a:r>
              <a:endParaRPr lang="en-US" sz="900" dirty="0">
                <a:highlight>
                  <a:srgbClr val="FF0000"/>
                </a:highlight>
              </a:endParaRPr>
            </a:p>
          </p:txBody>
        </p:sp>
      </p:grpSp>
      <p:sp>
        <p:nvSpPr>
          <p:cNvPr id="26" name="object 28">
            <a:extLst>
              <a:ext uri="{FF2B5EF4-FFF2-40B4-BE49-F238E27FC236}">
                <a16:creationId xmlns:a16="http://schemas.microsoft.com/office/drawing/2014/main" id="{3A257F7B-D47F-4D4A-D31A-121414CAEA54}"/>
              </a:ext>
            </a:extLst>
          </p:cNvPr>
          <p:cNvSpPr/>
          <p:nvPr/>
        </p:nvSpPr>
        <p:spPr>
          <a:xfrm>
            <a:off x="626132" y="4377913"/>
            <a:ext cx="73959" cy="80262"/>
          </a:xfrm>
          <a:custGeom>
            <a:avLst/>
            <a:gdLst/>
            <a:ahLst/>
            <a:cxnLst/>
            <a:rect l="l" t="t" r="r" b="b"/>
            <a:pathLst>
              <a:path w="111760" h="121284">
                <a:moveTo>
                  <a:pt x="36423" y="0"/>
                </a:moveTo>
                <a:lnTo>
                  <a:pt x="0" y="121031"/>
                </a:lnTo>
                <a:lnTo>
                  <a:pt x="111391" y="101765"/>
                </a:lnTo>
                <a:lnTo>
                  <a:pt x="36423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 sz="927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52E4BA-32DD-B5CE-9B26-BFAFF9F03DEC}"/>
              </a:ext>
            </a:extLst>
          </p:cNvPr>
          <p:cNvSpPr txBox="1"/>
          <p:nvPr/>
        </p:nvSpPr>
        <p:spPr>
          <a:xfrm>
            <a:off x="5940035" y="-139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Example1:</a:t>
            </a:r>
          </a:p>
        </p:txBody>
      </p:sp>
      <p:pic>
        <p:nvPicPr>
          <p:cNvPr id="28" name="Picture 27" descr="Diagram&#10;&#10;Description automatically generated">
            <a:extLst>
              <a:ext uri="{FF2B5EF4-FFF2-40B4-BE49-F238E27FC236}">
                <a16:creationId xmlns:a16="http://schemas.microsoft.com/office/drawing/2014/main" id="{BA7C31BB-F471-BFF4-7C8E-6FF55E4A4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978" y="326270"/>
            <a:ext cx="5159825" cy="449095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F84E112-E516-A396-D52B-1BAF77BBD866}"/>
              </a:ext>
            </a:extLst>
          </p:cNvPr>
          <p:cNvCxnSpPr>
            <a:cxnSpLocks/>
          </p:cNvCxnSpPr>
          <p:nvPr/>
        </p:nvCxnSpPr>
        <p:spPr>
          <a:xfrm>
            <a:off x="3767348" y="1856935"/>
            <a:ext cx="211" cy="236928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11833C-D558-8CE1-2D57-65097D46619D}"/>
              </a:ext>
            </a:extLst>
          </p:cNvPr>
          <p:cNvSpPr txBox="1"/>
          <p:nvPr/>
        </p:nvSpPr>
        <p:spPr>
          <a:xfrm>
            <a:off x="3105004" y="1862614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78396C-9A16-AC7A-9A4A-F58847A022BC}"/>
              </a:ext>
            </a:extLst>
          </p:cNvPr>
          <p:cNvSpPr txBox="1"/>
          <p:nvPr/>
        </p:nvSpPr>
        <p:spPr>
          <a:xfrm>
            <a:off x="3091718" y="3991555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B7C44-85D6-3EB2-402C-E533BAAE3392}"/>
              </a:ext>
            </a:extLst>
          </p:cNvPr>
          <p:cNvSpPr txBox="1"/>
          <p:nvPr/>
        </p:nvSpPr>
        <p:spPr>
          <a:xfrm>
            <a:off x="798124" y="3065129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E4FEF4-890D-880B-0087-EF66ECAD2F09}"/>
              </a:ext>
            </a:extLst>
          </p:cNvPr>
          <p:cNvSpPr txBox="1"/>
          <p:nvPr/>
        </p:nvSpPr>
        <p:spPr>
          <a:xfrm>
            <a:off x="633637" y="2706451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(1) -&gt; (20):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52896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1E9AB10-F839-EC0B-FC91-EAFD519C3792}"/>
              </a:ext>
            </a:extLst>
          </p:cNvPr>
          <p:cNvSpPr txBox="1">
            <a:spLocks/>
          </p:cNvSpPr>
          <p:nvPr/>
        </p:nvSpPr>
        <p:spPr>
          <a:xfrm>
            <a:off x="1001360" y="1674033"/>
            <a:ext cx="2937593" cy="2581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508F4-5376-A432-7FCF-A00F5D16D6D5}"/>
              </a:ext>
            </a:extLst>
          </p:cNvPr>
          <p:cNvSpPr txBox="1"/>
          <p:nvPr/>
        </p:nvSpPr>
        <p:spPr>
          <a:xfrm>
            <a:off x="4604321" y="63306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THREAD_A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wait(SC_ZERO_TIME);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SC_THREAD(THREAD_A)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EA28B-6FA6-9581-75B8-573D011E072F}"/>
              </a:ext>
            </a:extLst>
          </p:cNvPr>
          <p:cNvSpPr txBox="1"/>
          <p:nvPr/>
        </p:nvSpPr>
        <p:spPr>
          <a:xfrm>
            <a:off x="4604321" y="2635056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THREAD_B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){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         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wait(SC_ZERO_TIME);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SC_THREAD(THREAD_B)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9D781-1F2F-56E6-9E22-C9FA3EA94DD9}"/>
              </a:ext>
            </a:extLst>
          </p:cNvPr>
          <p:cNvSpPr txBox="1"/>
          <p:nvPr/>
        </p:nvSpPr>
        <p:spPr>
          <a:xfrm>
            <a:off x="3258404" y="863458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</p:spTree>
    <p:extLst>
      <p:ext uri="{BB962C8B-B14F-4D97-AF65-F5344CB8AC3E}">
        <p14:creationId xmlns:p14="http://schemas.microsoft.com/office/powerpoint/2010/main" val="146229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751BB8-1CC5-280E-F369-A2E868577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87E59-7909-CC10-254F-EE98655B8498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24E69-EDA8-AED1-BD73-5744F925AD4C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5C12389-F956-86E6-E55F-84CCE08B4A79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CA484D-3A80-672E-68B3-EE489194C536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16BD57-872C-9404-DC03-320A6F93175E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0A2CAF-3001-9C4C-2996-3AC3520C463C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7CA0563-A0AF-B519-C21A-ABE17DDFC5C3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1499" y="3833445"/>
            <a:ext cx="2206099" cy="961691"/>
            <a:chOff x="251499" y="3833445"/>
            <a:chExt cx="2206099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1499" y="3833445"/>
              <a:ext cx="2206099" cy="961691"/>
              <a:chOff x="251141" y="3577695"/>
              <a:chExt cx="2709911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51141" y="3909263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B65B65-ACFC-79C2-8735-008A45D4DC63}"/>
                  </a:ext>
                </a:extLst>
              </p:cNvPr>
              <p:cNvSpPr/>
              <p:nvPr/>
            </p:nvSpPr>
            <p:spPr>
              <a:xfrm>
                <a:off x="256583" y="4143737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18F0DE6-5BD6-26F9-D15D-68B13B5B3A1B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</p:spTree>
    <p:extLst>
      <p:ext uri="{BB962C8B-B14F-4D97-AF65-F5344CB8AC3E}">
        <p14:creationId xmlns:p14="http://schemas.microsoft.com/office/powerpoint/2010/main" val="12079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04531" cy="961691"/>
            <a:chOff x="253067" y="3833445"/>
            <a:chExt cx="2204531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04531" cy="961691"/>
              <a:chOff x="253067" y="3577695"/>
              <a:chExt cx="2707985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1191895" y="3847118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B65B65-ACFC-79C2-8735-008A45D4DC63}"/>
                  </a:ext>
                </a:extLst>
              </p:cNvPr>
              <p:cNvSpPr/>
              <p:nvPr/>
            </p:nvSpPr>
            <p:spPr>
              <a:xfrm>
                <a:off x="256583" y="4143737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29FA27-20B3-FEA2-38BA-EB1F7326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8F449D7-353F-3DB8-2054-9B9908CA6B58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506C484-CD39-99C5-02CF-9762352B6B3E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70CAC3-82E9-B890-0E02-D95BDFC89B8F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0EE5308-9792-98C8-2512-2F3D1EF76699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E76D2A3-3C73-3885-12E8-AD5D3A674490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0DB03C-271D-6817-163E-AABE2D30E774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857E7D-49C5-CF99-042D-87DD1506A9ED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0078-CD4D-3931-385B-FF58DC15AAE7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10061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20082" cy="961691"/>
            <a:chOff x="253067" y="3833445"/>
            <a:chExt cx="2220082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20082" cy="961691"/>
              <a:chOff x="253067" y="3577695"/>
              <a:chExt cx="2727088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62706" y="3859493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B65B65-ACFC-79C2-8735-008A45D4DC63}"/>
                  </a:ext>
                </a:extLst>
              </p:cNvPr>
              <p:cNvSpPr/>
              <p:nvPr/>
            </p:nvSpPr>
            <p:spPr>
              <a:xfrm>
                <a:off x="256583" y="4143737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6B789E-22E8-0171-C2C0-24352ED227B2}"/>
              </a:ext>
            </a:extLst>
          </p:cNvPr>
          <p:cNvSpPr txBox="1"/>
          <p:nvPr/>
        </p:nvSpPr>
        <p:spPr>
          <a:xfrm>
            <a:off x="2444088" y="4032735"/>
            <a:ext cx="7745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SC_ZERO_TIME</a:t>
            </a:r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52D223E-9B1A-FF4D-98F7-71DB704F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676C4DD-68F8-5522-D5A7-4C2CD5C2C995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0DBF388-6287-EC09-7F08-B22E46F28FFD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EC01D89-ABD2-DF46-F6DF-8666CA7BCA2D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B1577F-626C-B9F8-7FFF-47B95A2EBA22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0BA694-A660-A044-AD5F-6CADE38AB266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F0D1485-C3BD-E137-D3F1-5DE80767C516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724DAB-350B-1605-799E-4D5D8CFDB57D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BB47BA-34FB-E8FF-E0F9-FDE59FBF3452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410861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20082" cy="961691"/>
            <a:chOff x="253067" y="3833445"/>
            <a:chExt cx="2220082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20082" cy="961691"/>
              <a:chOff x="253067" y="3577695"/>
              <a:chExt cx="2727088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62706" y="3859493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DB65B65-ACFC-79C2-8735-008A45D4DC63}"/>
                  </a:ext>
                </a:extLst>
              </p:cNvPr>
              <p:cNvSpPr/>
              <p:nvPr/>
            </p:nvSpPr>
            <p:spPr>
              <a:xfrm>
                <a:off x="1163539" y="3841875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6B789E-22E8-0171-C2C0-24352ED227B2}"/>
              </a:ext>
            </a:extLst>
          </p:cNvPr>
          <p:cNvSpPr txBox="1"/>
          <p:nvPr/>
        </p:nvSpPr>
        <p:spPr>
          <a:xfrm>
            <a:off x="2444088" y="4032735"/>
            <a:ext cx="7745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SC_ZERO_TIME</a:t>
            </a:r>
          </a:p>
        </p:txBody>
      </p:sp>
      <p:pic>
        <p:nvPicPr>
          <p:cNvPr id="35" name="Picture 3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64681B7-6848-88FE-89FD-67307193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AEF093A-8C3D-EB08-598A-3661F93BAA41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7E22E0-8C31-7008-9886-458DF3771999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38AECA-D5AD-F7F9-9EAC-D456677D5AE9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1BD166-33D1-9E74-DE8F-EE552342ADED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AE3148-63AC-B3BE-B554-4E78F8FC7EC2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1FCAA6C-B7A8-6E62-C351-4D1EE866523D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D92573-5B2B-7482-703F-5D4113DA8FBA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69F261-34F3-33E7-54AA-B9E7E01B6C62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140567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29181" cy="961691"/>
            <a:chOff x="253067" y="3833445"/>
            <a:chExt cx="2229181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29181" cy="961691"/>
              <a:chOff x="253067" y="3577695"/>
              <a:chExt cx="2738265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65922" y="4102451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2373883" y="3869665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16B789E-22E8-0171-C2C0-24352ED227B2}"/>
              </a:ext>
            </a:extLst>
          </p:cNvPr>
          <p:cNvSpPr txBox="1"/>
          <p:nvPr/>
        </p:nvSpPr>
        <p:spPr>
          <a:xfrm>
            <a:off x="2444088" y="4032735"/>
            <a:ext cx="7745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SC_ZERO_TIME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04D4BC-3D5D-0A6D-98CD-15F2EFCDEB16}"/>
              </a:ext>
            </a:extLst>
          </p:cNvPr>
          <p:cNvSpPr txBox="1"/>
          <p:nvPr/>
        </p:nvSpPr>
        <p:spPr>
          <a:xfrm>
            <a:off x="2440886" y="4238803"/>
            <a:ext cx="77457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SC_ZERO_TIME</a:t>
            </a:r>
          </a:p>
        </p:txBody>
      </p:sp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74B453F-8890-39F2-902E-443DA253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A2F231A-4CB7-774B-E3E2-7CE9264747BF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883438C-9024-6B69-4A14-32B4CACCCAED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F1243E-C50B-91ED-48FD-71271C2424EF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296016D-B199-B694-3A37-4D76B6B8A5C9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FBB657-761D-6B75-62EC-3160C707ED20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4DA759-3E6C-99F4-5628-F5739C0419AF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97CFF7-6A5F-3164-AB40-F98E4138030E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5F4E34-7A16-F25F-975D-846B11FF6198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359555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04531" cy="961691"/>
            <a:chOff x="253067" y="3833445"/>
            <a:chExt cx="2204531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04531" cy="961691"/>
              <a:chOff x="253067" y="3577695"/>
              <a:chExt cx="2707985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59034" y="3937317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256585" y="4172660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46A768-EC55-F60A-38B3-B77169DD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437826A-A59A-2078-D787-CF74F3C8674F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EE39B5-1762-5CB5-003B-914BD3CF46D6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0AEF3F-C482-EAF4-3ADA-010813D65274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FCE6DA5-B1CC-34E0-1D10-30E21DBB5467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8431BD1-C993-9930-A221-63EA1D4BEBBC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9B0F6B-1982-97A9-5FCC-21893541BC3C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FACBA6-A7A1-28CB-55F6-6F90537C269E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D2FF87-1E36-3DB3-E574-C98A0D184DFE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294517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04531" cy="961691"/>
            <a:chOff x="253067" y="3833445"/>
            <a:chExt cx="2204531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04531" cy="961691"/>
              <a:chOff x="253067" y="3577695"/>
              <a:chExt cx="2707985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1159541" y="3847118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256585" y="4172660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pic>
        <p:nvPicPr>
          <p:cNvPr id="34" name="Picture 3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C75841F-A8C1-6D6A-1826-1F9A24564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FD72F6-67CF-BFAA-ABDE-D97689007F7F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FFD1300-61E6-182F-BA91-BF1C41E800F6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A1DE55-C82E-24C5-02FE-A1E594F0F566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E5D8DF0-B62C-1F4B-407B-A9CCF58073A7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4C1A1-D783-6589-ABD0-8C2C3903ED63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567F11A-883D-67B5-8C2C-6B63E9439F5C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4E1935-54C5-B3E2-CD2C-0B14DE07A7C9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A82423-E760-DF43-C0B7-1FE62A937939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163811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8FAD5D-280E-49C8-B409-CAE02CEA50C7}"/>
              </a:ext>
            </a:extLst>
          </p:cNvPr>
          <p:cNvSpPr txBox="1"/>
          <p:nvPr/>
        </p:nvSpPr>
        <p:spPr>
          <a:xfrm>
            <a:off x="345232" y="3966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I. </a:t>
            </a:r>
            <a:r>
              <a:rPr lang="en-US" sz="1400" b="1" u="sng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Basics knowledge about Process in </a:t>
            </a:r>
            <a:r>
              <a:rPr lang="en-US" sz="1400" b="1" u="sng" dirty="0" err="1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SystemC</a:t>
            </a:r>
            <a:r>
              <a:rPr lang="en-US" sz="1400" b="1" u="sng" dirty="0">
                <a:solidFill>
                  <a:schemeClr val="tx1"/>
                </a:solidFill>
                <a:latin typeface="Calibri Light (Headings)"/>
                <a:cs typeface="Arial" panose="020B0604020202020204" pitchFamily="34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4ECD79-C656-4350-85B7-D6B8451CC3EB}"/>
              </a:ext>
            </a:extLst>
          </p:cNvPr>
          <p:cNvSpPr txBox="1"/>
          <p:nvPr/>
        </p:nvSpPr>
        <p:spPr>
          <a:xfrm>
            <a:off x="497114" y="989045"/>
            <a:ext cx="778898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Notes:</a:t>
            </a:r>
          </a:p>
          <a:p>
            <a:endParaRPr lang="en-US" b="1" u="sng" dirty="0"/>
          </a:p>
          <a:p>
            <a:r>
              <a:rPr lang="en-US" sz="1050" dirty="0"/>
              <a:t>-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Processes are not called directly from user code. </a:t>
            </a:r>
            <a:br>
              <a:rPr lang="en-US" sz="1050" dirty="0"/>
            </a:br>
            <a:r>
              <a:rPr lang="en-US" sz="1050" dirty="0"/>
              <a:t>-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process is invoked based on its sensitivity list, which consists of zero, one, or more events, which can change</a:t>
            </a:r>
            <a:b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during simulation run time. </a:t>
            </a:r>
            <a:br>
              <a:rPr lang="en-US" dirty="0"/>
            </a:b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962791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07713" cy="961691"/>
            <a:chOff x="253067" y="3833445"/>
            <a:chExt cx="2207713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07713" cy="961691"/>
              <a:chOff x="253067" y="3577695"/>
              <a:chExt cx="2711894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47512" y="3839111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256585" y="4172660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2D2F409-D7B9-932A-C2C2-09FA5331D510}"/>
              </a:ext>
            </a:extLst>
          </p:cNvPr>
          <p:cNvSpPr txBox="1"/>
          <p:nvPr/>
        </p:nvSpPr>
        <p:spPr>
          <a:xfrm>
            <a:off x="2444088" y="4011738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DONE</a:t>
            </a:r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A18EF23E-6E04-40A7-F6AE-498C4DBF2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F6279E7-FFF7-57CC-85F6-BDBC32DB1560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F23D558-A7CB-AB00-FF72-C11F86B9FC80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91C5A-391E-2C01-CAC0-F293E772683E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326154-3AF8-B9B4-F655-6554100B6081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95C177F-0C5E-B111-18A9-51D11C2F015F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0351EE6-F013-A564-435F-F5D7AD818D30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51F7EF-DC50-2A6A-FA4B-3CF29BB99106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3CDC32-7254-C0E9-457E-9B600765A568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264100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07713" cy="961691"/>
            <a:chOff x="253067" y="3833445"/>
            <a:chExt cx="2207713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07713" cy="961691"/>
              <a:chOff x="253067" y="3577695"/>
              <a:chExt cx="2711894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47512" y="3839111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1171990" y="3855727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56F30AB-2FD8-6658-99F1-61D86D1210E7}"/>
              </a:ext>
            </a:extLst>
          </p:cNvPr>
          <p:cNvSpPr txBox="1"/>
          <p:nvPr/>
        </p:nvSpPr>
        <p:spPr>
          <a:xfrm>
            <a:off x="2444088" y="4011738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DONE</a:t>
            </a:r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47388C8-6EED-E19F-5DCA-30433B16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D3A728A-D774-F0BD-6469-F693CCB5E47F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85C6C8A-F66D-4F1E-2365-1B11A01C1969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E2828E-6C8F-9911-8728-BB407CAF7E38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587883-0765-DF47-A3CA-3207B35B4605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0730099-3923-B0A5-BF76-EB3E8154B3B4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08112A1-6695-D933-FA81-2AD1826EB3F0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68C76C-49B4-F5B6-B60B-EE691D27441D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C9A501-E827-8B94-4F4E-A0395E557DF0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6610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560BDB2-9138-5B98-3626-4363A9A2CAE7}"/>
              </a:ext>
            </a:extLst>
          </p:cNvPr>
          <p:cNvGrpSpPr/>
          <p:nvPr/>
        </p:nvGrpSpPr>
        <p:grpSpPr>
          <a:xfrm>
            <a:off x="253067" y="3833445"/>
            <a:ext cx="2220772" cy="961691"/>
            <a:chOff x="253067" y="3833445"/>
            <a:chExt cx="2220772" cy="96169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BFE3BA-6F4B-C47D-2640-1C1CB3E1F315}"/>
                </a:ext>
              </a:extLst>
            </p:cNvPr>
            <p:cNvGrpSpPr/>
            <p:nvPr/>
          </p:nvGrpSpPr>
          <p:grpSpPr>
            <a:xfrm>
              <a:off x="253067" y="3833445"/>
              <a:ext cx="2220772" cy="961691"/>
              <a:chOff x="253067" y="3577695"/>
              <a:chExt cx="2727935" cy="1217442"/>
            </a:xfrm>
          </p:grpSpPr>
          <p:sp>
            <p:nvSpPr>
              <p:cNvPr id="20" name="object 11">
                <a:extLst>
                  <a:ext uri="{FF2B5EF4-FFF2-40B4-BE49-F238E27FC236}">
                    <a16:creationId xmlns:a16="http://schemas.microsoft.com/office/drawing/2014/main" id="{BC012EEF-5CBC-37C5-5153-DF7DBF208F3D}"/>
                  </a:ext>
                </a:extLst>
              </p:cNvPr>
              <p:cNvSpPr/>
              <p:nvPr/>
            </p:nvSpPr>
            <p:spPr>
              <a:xfrm>
                <a:off x="2344258" y="3847118"/>
                <a:ext cx="616794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1" name="object 12">
                <a:extLst>
                  <a:ext uri="{FF2B5EF4-FFF2-40B4-BE49-F238E27FC236}">
                    <a16:creationId xmlns:a16="http://schemas.microsoft.com/office/drawing/2014/main" id="{617F7F20-E86A-B4D3-DF3A-B6861E277B70}"/>
                  </a:ext>
                </a:extLst>
              </p:cNvPr>
              <p:cNvSpPr/>
              <p:nvPr/>
            </p:nvSpPr>
            <p:spPr>
              <a:xfrm>
                <a:off x="253068" y="3847118"/>
                <a:ext cx="628298" cy="948019"/>
              </a:xfrm>
              <a:custGeom>
                <a:avLst/>
                <a:gdLst/>
                <a:ahLst/>
                <a:cxnLst/>
                <a:rect l="l" t="t" r="r" b="b"/>
                <a:pathLst>
                  <a:path w="653414" h="1432559">
                    <a:moveTo>
                      <a:pt x="0" y="0"/>
                    </a:moveTo>
                    <a:lnTo>
                      <a:pt x="653199" y="0"/>
                    </a:lnTo>
                    <a:lnTo>
                      <a:pt x="653199" y="1432001"/>
                    </a:lnTo>
                    <a:lnTo>
                      <a:pt x="0" y="1432001"/>
                    </a:lnTo>
                    <a:lnTo>
                      <a:pt x="0" y="0"/>
                    </a:lnTo>
                    <a:close/>
                  </a:path>
                </a:pathLst>
              </a:custGeom>
              <a:ln w="18846">
                <a:solidFill>
                  <a:srgbClr val="000000"/>
                </a:solidFill>
                <a:prstDash val="dot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2" name="object 22">
                <a:extLst>
                  <a:ext uri="{FF2B5EF4-FFF2-40B4-BE49-F238E27FC236}">
                    <a16:creationId xmlns:a16="http://schemas.microsoft.com/office/drawing/2014/main" id="{E0A97328-511E-F573-2AFC-8C6C06282180}"/>
                  </a:ext>
                </a:extLst>
              </p:cNvPr>
              <p:cNvSpPr txBox="1"/>
              <p:nvPr/>
            </p:nvSpPr>
            <p:spPr>
              <a:xfrm>
                <a:off x="2231528" y="3577695"/>
                <a:ext cx="674874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Waiting</a:t>
                </a:r>
                <a:endParaRPr sz="800">
                  <a:latin typeface="Tahoma"/>
                  <a:cs typeface="Tahoma"/>
                </a:endParaRPr>
              </a:p>
            </p:txBody>
          </p:sp>
          <p:sp>
            <p:nvSpPr>
              <p:cNvPr id="23" name="object 23">
                <a:extLst>
                  <a:ext uri="{FF2B5EF4-FFF2-40B4-BE49-F238E27FC236}">
                    <a16:creationId xmlns:a16="http://schemas.microsoft.com/office/drawing/2014/main" id="{9E0C8D04-420F-0094-F662-DC8867BBDEB0}"/>
                  </a:ext>
                </a:extLst>
              </p:cNvPr>
              <p:cNvSpPr txBox="1"/>
              <p:nvPr/>
            </p:nvSpPr>
            <p:spPr>
              <a:xfrm>
                <a:off x="1234001" y="3577695"/>
                <a:ext cx="741269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unning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4" name="object 24">
                <a:extLst>
                  <a:ext uri="{FF2B5EF4-FFF2-40B4-BE49-F238E27FC236}">
                    <a16:creationId xmlns:a16="http://schemas.microsoft.com/office/drawing/2014/main" id="{21C70648-1E54-E828-EDC2-D432B78F1D57}"/>
                  </a:ext>
                </a:extLst>
              </p:cNvPr>
              <p:cNvSpPr/>
              <p:nvPr/>
            </p:nvSpPr>
            <p:spPr>
              <a:xfrm>
                <a:off x="883295" y="3946872"/>
                <a:ext cx="424423" cy="0"/>
              </a:xfrm>
              <a:custGeom>
                <a:avLst/>
                <a:gdLst/>
                <a:ahLst/>
                <a:cxnLst/>
                <a:rect l="l" t="t" r="r" b="b"/>
                <a:pathLst>
                  <a:path w="641350">
                    <a:moveTo>
                      <a:pt x="0" y="0"/>
                    </a:moveTo>
                    <a:lnTo>
                      <a:pt x="640969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5" name="object 26">
                <a:extLst>
                  <a:ext uri="{FF2B5EF4-FFF2-40B4-BE49-F238E27FC236}">
                    <a16:creationId xmlns:a16="http://schemas.microsoft.com/office/drawing/2014/main" id="{AE13DA35-B74F-97D1-6597-00835B9C38D9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52359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1210">
                    <a:moveTo>
                      <a:pt x="0" y="0"/>
                    </a:moveTo>
                    <a:lnTo>
                      <a:pt x="790994" y="0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6" name="object 28">
                <a:extLst>
                  <a:ext uri="{FF2B5EF4-FFF2-40B4-BE49-F238E27FC236}">
                    <a16:creationId xmlns:a16="http://schemas.microsoft.com/office/drawing/2014/main" id="{87768455-76D8-2D6B-E932-B0298A7A157F}"/>
                  </a:ext>
                </a:extLst>
              </p:cNvPr>
              <p:cNvSpPr/>
              <p:nvPr/>
            </p:nvSpPr>
            <p:spPr>
              <a:xfrm>
                <a:off x="1781070" y="3946872"/>
                <a:ext cx="298357" cy="324410"/>
              </a:xfrm>
              <a:custGeom>
                <a:avLst/>
                <a:gdLst/>
                <a:ahLst/>
                <a:cxnLst/>
                <a:rect l="l" t="t" r="r" b="b"/>
                <a:pathLst>
                  <a:path w="450850" h="490220">
                    <a:moveTo>
                      <a:pt x="0" y="0"/>
                    </a:moveTo>
                    <a:lnTo>
                      <a:pt x="42075" y="3175"/>
                    </a:lnTo>
                    <a:lnTo>
                      <a:pt x="84137" y="11899"/>
                    </a:lnTo>
                    <a:lnTo>
                      <a:pt x="125412" y="26200"/>
                    </a:lnTo>
                    <a:lnTo>
                      <a:pt x="165900" y="45250"/>
                    </a:lnTo>
                    <a:lnTo>
                      <a:pt x="242887" y="97624"/>
                    </a:lnTo>
                    <a:lnTo>
                      <a:pt x="311150" y="165100"/>
                    </a:lnTo>
                    <a:lnTo>
                      <a:pt x="369087" y="244475"/>
                    </a:lnTo>
                    <a:lnTo>
                      <a:pt x="413550" y="334162"/>
                    </a:lnTo>
                    <a:lnTo>
                      <a:pt x="442125" y="429425"/>
                    </a:lnTo>
                    <a:lnTo>
                      <a:pt x="450062" y="478637"/>
                    </a:lnTo>
                    <a:lnTo>
                      <a:pt x="450621" y="4902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7" name="object 30">
                <a:extLst>
                  <a:ext uri="{FF2B5EF4-FFF2-40B4-BE49-F238E27FC236}">
                    <a16:creationId xmlns:a16="http://schemas.microsoft.com/office/drawing/2014/main" id="{29FD2FB4-47B8-94F4-77DE-D8984C79E535}"/>
                  </a:ext>
                </a:extLst>
              </p:cNvPr>
              <p:cNvSpPr/>
              <p:nvPr/>
            </p:nvSpPr>
            <p:spPr>
              <a:xfrm>
                <a:off x="663112" y="4246131"/>
                <a:ext cx="1891413" cy="498802"/>
              </a:xfrm>
              <a:custGeom>
                <a:avLst/>
                <a:gdLst/>
                <a:ahLst/>
                <a:cxnLst/>
                <a:rect l="l" t="t" r="r" b="b"/>
                <a:pathLst>
                  <a:path w="2858135" h="753745">
                    <a:moveTo>
                      <a:pt x="2857576" y="0"/>
                    </a:moveTo>
                    <a:lnTo>
                      <a:pt x="2857576" y="546"/>
                    </a:lnTo>
                    <a:lnTo>
                      <a:pt x="2857576" y="1104"/>
                    </a:lnTo>
                    <a:lnTo>
                      <a:pt x="2857576" y="1651"/>
                    </a:lnTo>
                    <a:lnTo>
                      <a:pt x="2857563" y="2209"/>
                    </a:lnTo>
                    <a:lnTo>
                      <a:pt x="2857563" y="2755"/>
                    </a:lnTo>
                    <a:lnTo>
                      <a:pt x="2857563" y="3314"/>
                    </a:lnTo>
                    <a:lnTo>
                      <a:pt x="2857550" y="3860"/>
                    </a:lnTo>
                    <a:lnTo>
                      <a:pt x="2857538" y="4419"/>
                    </a:lnTo>
                    <a:lnTo>
                      <a:pt x="2857538" y="4965"/>
                    </a:lnTo>
                    <a:lnTo>
                      <a:pt x="2857525" y="5524"/>
                    </a:lnTo>
                    <a:lnTo>
                      <a:pt x="2857512" y="6070"/>
                    </a:lnTo>
                    <a:lnTo>
                      <a:pt x="2857500" y="6629"/>
                    </a:lnTo>
                    <a:lnTo>
                      <a:pt x="2857487" y="7175"/>
                    </a:lnTo>
                    <a:lnTo>
                      <a:pt x="2857474" y="7734"/>
                    </a:lnTo>
                    <a:lnTo>
                      <a:pt x="2857461" y="8280"/>
                    </a:lnTo>
                    <a:lnTo>
                      <a:pt x="2857449" y="8826"/>
                    </a:lnTo>
                    <a:lnTo>
                      <a:pt x="2857423" y="9385"/>
                    </a:lnTo>
                    <a:lnTo>
                      <a:pt x="2857411" y="9931"/>
                    </a:lnTo>
                    <a:lnTo>
                      <a:pt x="2857398" y="10490"/>
                    </a:lnTo>
                    <a:lnTo>
                      <a:pt x="2857373" y="11036"/>
                    </a:lnTo>
                    <a:lnTo>
                      <a:pt x="2857347" y="11595"/>
                    </a:lnTo>
                    <a:lnTo>
                      <a:pt x="2857334" y="12141"/>
                    </a:lnTo>
                    <a:lnTo>
                      <a:pt x="2857309" y="12700"/>
                    </a:lnTo>
                    <a:lnTo>
                      <a:pt x="2857284" y="13246"/>
                    </a:lnTo>
                    <a:lnTo>
                      <a:pt x="2857258" y="13804"/>
                    </a:lnTo>
                    <a:lnTo>
                      <a:pt x="2857233" y="14351"/>
                    </a:lnTo>
                    <a:lnTo>
                      <a:pt x="2857207" y="14897"/>
                    </a:lnTo>
                    <a:lnTo>
                      <a:pt x="2857182" y="15455"/>
                    </a:lnTo>
                    <a:lnTo>
                      <a:pt x="2857144" y="16002"/>
                    </a:lnTo>
                    <a:lnTo>
                      <a:pt x="2857119" y="16560"/>
                    </a:lnTo>
                    <a:lnTo>
                      <a:pt x="2857080" y="17106"/>
                    </a:lnTo>
                    <a:lnTo>
                      <a:pt x="2857055" y="17665"/>
                    </a:lnTo>
                    <a:lnTo>
                      <a:pt x="2857017" y="18211"/>
                    </a:lnTo>
                    <a:lnTo>
                      <a:pt x="2856992" y="18770"/>
                    </a:lnTo>
                    <a:lnTo>
                      <a:pt x="2856953" y="19316"/>
                    </a:lnTo>
                    <a:lnTo>
                      <a:pt x="2856915" y="19875"/>
                    </a:lnTo>
                    <a:lnTo>
                      <a:pt x="2856877" y="20421"/>
                    </a:lnTo>
                    <a:lnTo>
                      <a:pt x="2856839" y="20967"/>
                    </a:lnTo>
                    <a:lnTo>
                      <a:pt x="2856801" y="21526"/>
                    </a:lnTo>
                    <a:lnTo>
                      <a:pt x="2856763" y="22072"/>
                    </a:lnTo>
                    <a:lnTo>
                      <a:pt x="2856725" y="22631"/>
                    </a:lnTo>
                    <a:lnTo>
                      <a:pt x="2856674" y="23177"/>
                    </a:lnTo>
                    <a:lnTo>
                      <a:pt x="2856636" y="23736"/>
                    </a:lnTo>
                    <a:lnTo>
                      <a:pt x="2856585" y="24282"/>
                    </a:lnTo>
                    <a:lnTo>
                      <a:pt x="2856547" y="24841"/>
                    </a:lnTo>
                    <a:lnTo>
                      <a:pt x="2856496" y="25387"/>
                    </a:lnTo>
                    <a:lnTo>
                      <a:pt x="2856458" y="25933"/>
                    </a:lnTo>
                    <a:lnTo>
                      <a:pt x="2856407" y="26492"/>
                    </a:lnTo>
                    <a:lnTo>
                      <a:pt x="2856357" y="27038"/>
                    </a:lnTo>
                    <a:lnTo>
                      <a:pt x="2856306" y="27597"/>
                    </a:lnTo>
                    <a:lnTo>
                      <a:pt x="2856255" y="28143"/>
                    </a:lnTo>
                    <a:lnTo>
                      <a:pt x="2856204" y="28702"/>
                    </a:lnTo>
                    <a:lnTo>
                      <a:pt x="2856153" y="29248"/>
                    </a:lnTo>
                    <a:lnTo>
                      <a:pt x="2856090" y="29806"/>
                    </a:lnTo>
                    <a:lnTo>
                      <a:pt x="2856039" y="30353"/>
                    </a:lnTo>
                    <a:lnTo>
                      <a:pt x="2855988" y="30899"/>
                    </a:lnTo>
                    <a:lnTo>
                      <a:pt x="2855925" y="31457"/>
                    </a:lnTo>
                    <a:lnTo>
                      <a:pt x="2855874" y="32004"/>
                    </a:lnTo>
                    <a:lnTo>
                      <a:pt x="2855810" y="32562"/>
                    </a:lnTo>
                    <a:lnTo>
                      <a:pt x="2855747" y="33108"/>
                    </a:lnTo>
                    <a:lnTo>
                      <a:pt x="2855683" y="33667"/>
                    </a:lnTo>
                    <a:lnTo>
                      <a:pt x="2855633" y="34213"/>
                    </a:lnTo>
                    <a:lnTo>
                      <a:pt x="2855569" y="34759"/>
                    </a:lnTo>
                    <a:lnTo>
                      <a:pt x="2855506" y="35318"/>
                    </a:lnTo>
                    <a:lnTo>
                      <a:pt x="2855429" y="35864"/>
                    </a:lnTo>
                    <a:lnTo>
                      <a:pt x="2855366" y="36423"/>
                    </a:lnTo>
                    <a:lnTo>
                      <a:pt x="2855302" y="36969"/>
                    </a:lnTo>
                    <a:lnTo>
                      <a:pt x="2855239" y="37528"/>
                    </a:lnTo>
                    <a:lnTo>
                      <a:pt x="2855163" y="38074"/>
                    </a:lnTo>
                    <a:lnTo>
                      <a:pt x="2855099" y="38620"/>
                    </a:lnTo>
                    <a:lnTo>
                      <a:pt x="2855023" y="39179"/>
                    </a:lnTo>
                    <a:lnTo>
                      <a:pt x="2854947" y="39725"/>
                    </a:lnTo>
                    <a:lnTo>
                      <a:pt x="2854807" y="40830"/>
                    </a:lnTo>
                    <a:lnTo>
                      <a:pt x="2854655" y="41935"/>
                    </a:lnTo>
                    <a:lnTo>
                      <a:pt x="2854502" y="43040"/>
                    </a:lnTo>
                    <a:lnTo>
                      <a:pt x="2854337" y="44132"/>
                    </a:lnTo>
                    <a:lnTo>
                      <a:pt x="2854172" y="45237"/>
                    </a:lnTo>
                    <a:lnTo>
                      <a:pt x="2854007" y="46342"/>
                    </a:lnTo>
                    <a:lnTo>
                      <a:pt x="2853842" y="47447"/>
                    </a:lnTo>
                    <a:lnTo>
                      <a:pt x="2853664" y="48552"/>
                    </a:lnTo>
                    <a:lnTo>
                      <a:pt x="2853486" y="49644"/>
                    </a:lnTo>
                    <a:lnTo>
                      <a:pt x="2853309" y="50749"/>
                    </a:lnTo>
                    <a:lnTo>
                      <a:pt x="2852127" y="57353"/>
                    </a:lnTo>
                    <a:lnTo>
                      <a:pt x="2851924" y="58458"/>
                    </a:lnTo>
                    <a:lnTo>
                      <a:pt x="2851708" y="59563"/>
                    </a:lnTo>
                    <a:lnTo>
                      <a:pt x="2851492" y="60667"/>
                    </a:lnTo>
                    <a:lnTo>
                      <a:pt x="2851264" y="61760"/>
                    </a:lnTo>
                    <a:lnTo>
                      <a:pt x="2851048" y="62865"/>
                    </a:lnTo>
                    <a:lnTo>
                      <a:pt x="2850819" y="63969"/>
                    </a:lnTo>
                    <a:lnTo>
                      <a:pt x="2850578" y="65062"/>
                    </a:lnTo>
                    <a:lnTo>
                      <a:pt x="2850349" y="66167"/>
                    </a:lnTo>
                    <a:lnTo>
                      <a:pt x="2850108" y="67259"/>
                    </a:lnTo>
                    <a:lnTo>
                      <a:pt x="2849854" y="68364"/>
                    </a:lnTo>
                    <a:lnTo>
                      <a:pt x="2849613" y="69469"/>
                    </a:lnTo>
                    <a:lnTo>
                      <a:pt x="2849359" y="70561"/>
                    </a:lnTo>
                    <a:lnTo>
                      <a:pt x="2849105" y="71666"/>
                    </a:lnTo>
                    <a:lnTo>
                      <a:pt x="2848838" y="72758"/>
                    </a:lnTo>
                    <a:lnTo>
                      <a:pt x="2848584" y="73863"/>
                    </a:lnTo>
                    <a:lnTo>
                      <a:pt x="2848317" y="74968"/>
                    </a:lnTo>
                    <a:lnTo>
                      <a:pt x="2848038" y="76060"/>
                    </a:lnTo>
                    <a:lnTo>
                      <a:pt x="2847771" y="77165"/>
                    </a:lnTo>
                    <a:lnTo>
                      <a:pt x="2847492" y="78257"/>
                    </a:lnTo>
                    <a:lnTo>
                      <a:pt x="2847200" y="79362"/>
                    </a:lnTo>
                    <a:lnTo>
                      <a:pt x="2846920" y="80454"/>
                    </a:lnTo>
                    <a:lnTo>
                      <a:pt x="2846628" y="81559"/>
                    </a:lnTo>
                    <a:lnTo>
                      <a:pt x="2846336" y="82651"/>
                    </a:lnTo>
                    <a:lnTo>
                      <a:pt x="2846031" y="83756"/>
                    </a:lnTo>
                    <a:lnTo>
                      <a:pt x="2845739" y="84848"/>
                    </a:lnTo>
                    <a:lnTo>
                      <a:pt x="2845435" y="85940"/>
                    </a:lnTo>
                    <a:lnTo>
                      <a:pt x="2845117" y="87045"/>
                    </a:lnTo>
                    <a:lnTo>
                      <a:pt x="2844812" y="88138"/>
                    </a:lnTo>
                    <a:lnTo>
                      <a:pt x="2844495" y="89242"/>
                    </a:lnTo>
                    <a:lnTo>
                      <a:pt x="2844165" y="90335"/>
                    </a:lnTo>
                    <a:lnTo>
                      <a:pt x="2843847" y="91427"/>
                    </a:lnTo>
                    <a:lnTo>
                      <a:pt x="2843517" y="92532"/>
                    </a:lnTo>
                    <a:lnTo>
                      <a:pt x="2843187" y="93624"/>
                    </a:lnTo>
                    <a:lnTo>
                      <a:pt x="2842844" y="94716"/>
                    </a:lnTo>
                    <a:lnTo>
                      <a:pt x="2842514" y="95821"/>
                    </a:lnTo>
                    <a:lnTo>
                      <a:pt x="2842171" y="96913"/>
                    </a:lnTo>
                    <a:lnTo>
                      <a:pt x="2841815" y="98005"/>
                    </a:lnTo>
                    <a:lnTo>
                      <a:pt x="2841472" y="99110"/>
                    </a:lnTo>
                    <a:lnTo>
                      <a:pt x="2841117" y="100203"/>
                    </a:lnTo>
                    <a:lnTo>
                      <a:pt x="2840761" y="101295"/>
                    </a:lnTo>
                    <a:lnTo>
                      <a:pt x="2840393" y="102387"/>
                    </a:lnTo>
                    <a:lnTo>
                      <a:pt x="2840024" y="103479"/>
                    </a:lnTo>
                    <a:lnTo>
                      <a:pt x="2839656" y="104584"/>
                    </a:lnTo>
                    <a:lnTo>
                      <a:pt x="2839288" y="105676"/>
                    </a:lnTo>
                    <a:lnTo>
                      <a:pt x="2838907" y="106768"/>
                    </a:lnTo>
                    <a:lnTo>
                      <a:pt x="2838526" y="107861"/>
                    </a:lnTo>
                    <a:lnTo>
                      <a:pt x="2838145" y="108953"/>
                    </a:lnTo>
                    <a:lnTo>
                      <a:pt x="2837764" y="110045"/>
                    </a:lnTo>
                    <a:lnTo>
                      <a:pt x="2837370" y="111137"/>
                    </a:lnTo>
                    <a:lnTo>
                      <a:pt x="2836976" y="112242"/>
                    </a:lnTo>
                    <a:lnTo>
                      <a:pt x="2836570" y="113334"/>
                    </a:lnTo>
                    <a:lnTo>
                      <a:pt x="2836164" y="114427"/>
                    </a:lnTo>
                    <a:lnTo>
                      <a:pt x="2835757" y="115519"/>
                    </a:lnTo>
                    <a:lnTo>
                      <a:pt x="2835351" y="116611"/>
                    </a:lnTo>
                    <a:lnTo>
                      <a:pt x="2834944" y="117703"/>
                    </a:lnTo>
                    <a:lnTo>
                      <a:pt x="2834525" y="118795"/>
                    </a:lnTo>
                    <a:lnTo>
                      <a:pt x="2834106" y="119888"/>
                    </a:lnTo>
                    <a:lnTo>
                      <a:pt x="2833674" y="120980"/>
                    </a:lnTo>
                    <a:lnTo>
                      <a:pt x="2833243" y="122059"/>
                    </a:lnTo>
                    <a:lnTo>
                      <a:pt x="2832811" y="123151"/>
                    </a:lnTo>
                    <a:lnTo>
                      <a:pt x="2832379" y="124244"/>
                    </a:lnTo>
                    <a:lnTo>
                      <a:pt x="2831947" y="125336"/>
                    </a:lnTo>
                    <a:lnTo>
                      <a:pt x="2831503" y="126428"/>
                    </a:lnTo>
                    <a:lnTo>
                      <a:pt x="2831058" y="127520"/>
                    </a:lnTo>
                    <a:lnTo>
                      <a:pt x="2830601" y="128612"/>
                    </a:lnTo>
                    <a:lnTo>
                      <a:pt x="2830144" y="129692"/>
                    </a:lnTo>
                    <a:lnTo>
                      <a:pt x="2829687" y="130784"/>
                    </a:lnTo>
                    <a:lnTo>
                      <a:pt x="2829229" y="131876"/>
                    </a:lnTo>
                    <a:lnTo>
                      <a:pt x="2828759" y="132969"/>
                    </a:lnTo>
                    <a:lnTo>
                      <a:pt x="2828302" y="134048"/>
                    </a:lnTo>
                    <a:lnTo>
                      <a:pt x="2827820" y="135140"/>
                    </a:lnTo>
                    <a:lnTo>
                      <a:pt x="2827350" y="136232"/>
                    </a:lnTo>
                    <a:lnTo>
                      <a:pt x="2826867" y="137312"/>
                    </a:lnTo>
                    <a:lnTo>
                      <a:pt x="2826385" y="138404"/>
                    </a:lnTo>
                    <a:lnTo>
                      <a:pt x="2825902" y="139496"/>
                    </a:lnTo>
                    <a:lnTo>
                      <a:pt x="2825407" y="140576"/>
                    </a:lnTo>
                    <a:lnTo>
                      <a:pt x="2824924" y="141668"/>
                    </a:lnTo>
                    <a:lnTo>
                      <a:pt x="2824416" y="142748"/>
                    </a:lnTo>
                    <a:lnTo>
                      <a:pt x="2823921" y="143840"/>
                    </a:lnTo>
                    <a:lnTo>
                      <a:pt x="2823413" y="144919"/>
                    </a:lnTo>
                    <a:lnTo>
                      <a:pt x="2822905" y="146011"/>
                    </a:lnTo>
                    <a:lnTo>
                      <a:pt x="2822397" y="147091"/>
                    </a:lnTo>
                    <a:lnTo>
                      <a:pt x="2821889" y="148183"/>
                    </a:lnTo>
                    <a:lnTo>
                      <a:pt x="2821368" y="149263"/>
                    </a:lnTo>
                    <a:lnTo>
                      <a:pt x="2820847" y="150342"/>
                    </a:lnTo>
                    <a:lnTo>
                      <a:pt x="2820314" y="151434"/>
                    </a:lnTo>
                    <a:lnTo>
                      <a:pt x="2819793" y="152514"/>
                    </a:lnTo>
                    <a:lnTo>
                      <a:pt x="2819260" y="153593"/>
                    </a:lnTo>
                    <a:lnTo>
                      <a:pt x="2818714" y="154686"/>
                    </a:lnTo>
                    <a:lnTo>
                      <a:pt x="2818180" y="155765"/>
                    </a:lnTo>
                    <a:lnTo>
                      <a:pt x="2817634" y="156845"/>
                    </a:lnTo>
                    <a:lnTo>
                      <a:pt x="2817088" y="157924"/>
                    </a:lnTo>
                    <a:lnTo>
                      <a:pt x="2816542" y="159016"/>
                    </a:lnTo>
                    <a:lnTo>
                      <a:pt x="2815983" y="160096"/>
                    </a:lnTo>
                    <a:lnTo>
                      <a:pt x="2815424" y="161175"/>
                    </a:lnTo>
                    <a:lnTo>
                      <a:pt x="2814866" y="162255"/>
                    </a:lnTo>
                    <a:lnTo>
                      <a:pt x="2814307" y="163334"/>
                    </a:lnTo>
                    <a:lnTo>
                      <a:pt x="2813735" y="164414"/>
                    </a:lnTo>
                    <a:lnTo>
                      <a:pt x="2813164" y="165493"/>
                    </a:lnTo>
                    <a:lnTo>
                      <a:pt x="2812592" y="166573"/>
                    </a:lnTo>
                    <a:lnTo>
                      <a:pt x="2812008" y="167652"/>
                    </a:lnTo>
                    <a:lnTo>
                      <a:pt x="2811424" y="168732"/>
                    </a:lnTo>
                    <a:lnTo>
                      <a:pt x="2810840" y="169811"/>
                    </a:lnTo>
                    <a:lnTo>
                      <a:pt x="2810256" y="170891"/>
                    </a:lnTo>
                    <a:lnTo>
                      <a:pt x="2809659" y="171970"/>
                    </a:lnTo>
                    <a:lnTo>
                      <a:pt x="2809062" y="173050"/>
                    </a:lnTo>
                    <a:lnTo>
                      <a:pt x="2808465" y="174129"/>
                    </a:lnTo>
                    <a:lnTo>
                      <a:pt x="2807868" y="175209"/>
                    </a:lnTo>
                    <a:lnTo>
                      <a:pt x="2807258" y="176276"/>
                    </a:lnTo>
                    <a:lnTo>
                      <a:pt x="2806649" y="177355"/>
                    </a:lnTo>
                    <a:lnTo>
                      <a:pt x="2806039" y="178435"/>
                    </a:lnTo>
                    <a:lnTo>
                      <a:pt x="2805417" y="179514"/>
                    </a:lnTo>
                    <a:lnTo>
                      <a:pt x="2804795" y="180581"/>
                    </a:lnTo>
                    <a:lnTo>
                      <a:pt x="2804172" y="181660"/>
                    </a:lnTo>
                    <a:lnTo>
                      <a:pt x="2803550" y="182740"/>
                    </a:lnTo>
                    <a:lnTo>
                      <a:pt x="2802915" y="183807"/>
                    </a:lnTo>
                    <a:lnTo>
                      <a:pt x="2802293" y="184886"/>
                    </a:lnTo>
                    <a:lnTo>
                      <a:pt x="2801645" y="185953"/>
                    </a:lnTo>
                    <a:lnTo>
                      <a:pt x="2801010" y="187032"/>
                    </a:lnTo>
                    <a:lnTo>
                      <a:pt x="2800362" y="188099"/>
                    </a:lnTo>
                    <a:lnTo>
                      <a:pt x="2799715" y="189179"/>
                    </a:lnTo>
                    <a:lnTo>
                      <a:pt x="2799067" y="190246"/>
                    </a:lnTo>
                    <a:lnTo>
                      <a:pt x="2798419" y="191325"/>
                    </a:lnTo>
                    <a:lnTo>
                      <a:pt x="2797759" y="192392"/>
                    </a:lnTo>
                    <a:lnTo>
                      <a:pt x="2797098" y="193459"/>
                    </a:lnTo>
                    <a:lnTo>
                      <a:pt x="2796438" y="194538"/>
                    </a:lnTo>
                    <a:lnTo>
                      <a:pt x="2795765" y="195605"/>
                    </a:lnTo>
                    <a:lnTo>
                      <a:pt x="2795092" y="196672"/>
                    </a:lnTo>
                    <a:lnTo>
                      <a:pt x="2794419" y="197739"/>
                    </a:lnTo>
                    <a:lnTo>
                      <a:pt x="2793746" y="198818"/>
                    </a:lnTo>
                    <a:lnTo>
                      <a:pt x="2793060" y="199885"/>
                    </a:lnTo>
                    <a:lnTo>
                      <a:pt x="2792374" y="200952"/>
                    </a:lnTo>
                    <a:lnTo>
                      <a:pt x="2791688" y="202018"/>
                    </a:lnTo>
                    <a:lnTo>
                      <a:pt x="2791002" y="203085"/>
                    </a:lnTo>
                    <a:lnTo>
                      <a:pt x="2790304" y="204152"/>
                    </a:lnTo>
                    <a:lnTo>
                      <a:pt x="2789605" y="205219"/>
                    </a:lnTo>
                    <a:lnTo>
                      <a:pt x="2788907" y="206286"/>
                    </a:lnTo>
                    <a:lnTo>
                      <a:pt x="2788196" y="207352"/>
                    </a:lnTo>
                    <a:lnTo>
                      <a:pt x="2787497" y="208419"/>
                    </a:lnTo>
                    <a:lnTo>
                      <a:pt x="2786786" y="209486"/>
                    </a:lnTo>
                    <a:lnTo>
                      <a:pt x="2786062" y="210553"/>
                    </a:lnTo>
                    <a:lnTo>
                      <a:pt x="2785351" y="211620"/>
                    </a:lnTo>
                    <a:lnTo>
                      <a:pt x="2784627" y="212674"/>
                    </a:lnTo>
                    <a:lnTo>
                      <a:pt x="2783903" y="213741"/>
                    </a:lnTo>
                    <a:lnTo>
                      <a:pt x="2783179" y="214807"/>
                    </a:lnTo>
                    <a:lnTo>
                      <a:pt x="2782443" y="215874"/>
                    </a:lnTo>
                    <a:lnTo>
                      <a:pt x="2781706" y="216928"/>
                    </a:lnTo>
                    <a:lnTo>
                      <a:pt x="2780969" y="217995"/>
                    </a:lnTo>
                    <a:lnTo>
                      <a:pt x="2780233" y="219062"/>
                    </a:lnTo>
                    <a:lnTo>
                      <a:pt x="2779483" y="220116"/>
                    </a:lnTo>
                    <a:lnTo>
                      <a:pt x="2778734" y="221183"/>
                    </a:lnTo>
                    <a:lnTo>
                      <a:pt x="2777985" y="222237"/>
                    </a:lnTo>
                    <a:lnTo>
                      <a:pt x="2777236" y="223304"/>
                    </a:lnTo>
                    <a:lnTo>
                      <a:pt x="2776474" y="224358"/>
                    </a:lnTo>
                    <a:lnTo>
                      <a:pt x="2775712" y="225412"/>
                    </a:lnTo>
                    <a:lnTo>
                      <a:pt x="2774950" y="226479"/>
                    </a:lnTo>
                    <a:lnTo>
                      <a:pt x="2774188" y="227533"/>
                    </a:lnTo>
                    <a:lnTo>
                      <a:pt x="2773413" y="228587"/>
                    </a:lnTo>
                    <a:lnTo>
                      <a:pt x="2772638" y="229654"/>
                    </a:lnTo>
                    <a:lnTo>
                      <a:pt x="2771863" y="230708"/>
                    </a:lnTo>
                    <a:lnTo>
                      <a:pt x="2771076" y="231762"/>
                    </a:lnTo>
                    <a:lnTo>
                      <a:pt x="2770301" y="232816"/>
                    </a:lnTo>
                    <a:lnTo>
                      <a:pt x="2769514" y="233870"/>
                    </a:lnTo>
                    <a:lnTo>
                      <a:pt x="2768727" y="234924"/>
                    </a:lnTo>
                    <a:lnTo>
                      <a:pt x="2767926" y="235978"/>
                    </a:lnTo>
                    <a:lnTo>
                      <a:pt x="2767126" y="237032"/>
                    </a:lnTo>
                    <a:lnTo>
                      <a:pt x="2766326" y="238086"/>
                    </a:lnTo>
                    <a:lnTo>
                      <a:pt x="2765526" y="239141"/>
                    </a:lnTo>
                    <a:lnTo>
                      <a:pt x="2764726" y="240195"/>
                    </a:lnTo>
                    <a:lnTo>
                      <a:pt x="2763913" y="241249"/>
                    </a:lnTo>
                    <a:lnTo>
                      <a:pt x="2763100" y="242303"/>
                    </a:lnTo>
                    <a:lnTo>
                      <a:pt x="2762288" y="243357"/>
                    </a:lnTo>
                    <a:lnTo>
                      <a:pt x="2761462" y="244398"/>
                    </a:lnTo>
                    <a:lnTo>
                      <a:pt x="2760649" y="245452"/>
                    </a:lnTo>
                    <a:lnTo>
                      <a:pt x="2759824" y="246507"/>
                    </a:lnTo>
                    <a:lnTo>
                      <a:pt x="2758986" y="247561"/>
                    </a:lnTo>
                    <a:lnTo>
                      <a:pt x="2758160" y="248602"/>
                    </a:lnTo>
                    <a:lnTo>
                      <a:pt x="2757322" y="249656"/>
                    </a:lnTo>
                    <a:lnTo>
                      <a:pt x="2756484" y="250698"/>
                    </a:lnTo>
                    <a:lnTo>
                      <a:pt x="2755646" y="251752"/>
                    </a:lnTo>
                    <a:lnTo>
                      <a:pt x="2754795" y="252793"/>
                    </a:lnTo>
                    <a:lnTo>
                      <a:pt x="2753956" y="253847"/>
                    </a:lnTo>
                    <a:lnTo>
                      <a:pt x="2753106" y="254889"/>
                    </a:lnTo>
                    <a:lnTo>
                      <a:pt x="2752242" y="255930"/>
                    </a:lnTo>
                    <a:lnTo>
                      <a:pt x="2751391" y="256984"/>
                    </a:lnTo>
                    <a:lnTo>
                      <a:pt x="2750527" y="258025"/>
                    </a:lnTo>
                    <a:lnTo>
                      <a:pt x="2749664" y="259067"/>
                    </a:lnTo>
                    <a:lnTo>
                      <a:pt x="2748800" y="260108"/>
                    </a:lnTo>
                    <a:lnTo>
                      <a:pt x="2747937" y="261150"/>
                    </a:lnTo>
                    <a:lnTo>
                      <a:pt x="2747060" y="262191"/>
                    </a:lnTo>
                    <a:lnTo>
                      <a:pt x="2746184" y="263232"/>
                    </a:lnTo>
                    <a:lnTo>
                      <a:pt x="2745308" y="264274"/>
                    </a:lnTo>
                    <a:lnTo>
                      <a:pt x="2744419" y="265315"/>
                    </a:lnTo>
                    <a:lnTo>
                      <a:pt x="2743530" y="266357"/>
                    </a:lnTo>
                    <a:lnTo>
                      <a:pt x="2742653" y="267398"/>
                    </a:lnTo>
                    <a:lnTo>
                      <a:pt x="2741752" y="268439"/>
                    </a:lnTo>
                    <a:lnTo>
                      <a:pt x="2740863" y="269481"/>
                    </a:lnTo>
                    <a:lnTo>
                      <a:pt x="2739961" y="270522"/>
                    </a:lnTo>
                    <a:lnTo>
                      <a:pt x="2739059" y="271551"/>
                    </a:lnTo>
                    <a:lnTo>
                      <a:pt x="2738158" y="272592"/>
                    </a:lnTo>
                    <a:lnTo>
                      <a:pt x="2737256" y="273634"/>
                    </a:lnTo>
                    <a:lnTo>
                      <a:pt x="2736342" y="274662"/>
                    </a:lnTo>
                    <a:lnTo>
                      <a:pt x="2735427" y="275704"/>
                    </a:lnTo>
                    <a:lnTo>
                      <a:pt x="2734513" y="276733"/>
                    </a:lnTo>
                    <a:lnTo>
                      <a:pt x="2733598" y="277774"/>
                    </a:lnTo>
                    <a:lnTo>
                      <a:pt x="2732671" y="278803"/>
                    </a:lnTo>
                    <a:lnTo>
                      <a:pt x="2731744" y="279844"/>
                    </a:lnTo>
                    <a:lnTo>
                      <a:pt x="2730817" y="280873"/>
                    </a:lnTo>
                    <a:lnTo>
                      <a:pt x="2729890" y="281901"/>
                    </a:lnTo>
                    <a:lnTo>
                      <a:pt x="2728950" y="282943"/>
                    </a:lnTo>
                    <a:lnTo>
                      <a:pt x="2728010" y="283972"/>
                    </a:lnTo>
                    <a:lnTo>
                      <a:pt x="2727071" y="285000"/>
                    </a:lnTo>
                    <a:lnTo>
                      <a:pt x="2726131" y="286029"/>
                    </a:lnTo>
                    <a:lnTo>
                      <a:pt x="2725178" y="287058"/>
                    </a:lnTo>
                    <a:lnTo>
                      <a:pt x="2724238" y="288086"/>
                    </a:lnTo>
                    <a:lnTo>
                      <a:pt x="2723286" y="289115"/>
                    </a:lnTo>
                    <a:lnTo>
                      <a:pt x="2722321" y="290144"/>
                    </a:lnTo>
                    <a:lnTo>
                      <a:pt x="2721368" y="291172"/>
                    </a:lnTo>
                    <a:lnTo>
                      <a:pt x="2720403" y="292201"/>
                    </a:lnTo>
                    <a:lnTo>
                      <a:pt x="2719438" y="293230"/>
                    </a:lnTo>
                    <a:lnTo>
                      <a:pt x="2718473" y="294259"/>
                    </a:lnTo>
                    <a:lnTo>
                      <a:pt x="2717495" y="295275"/>
                    </a:lnTo>
                    <a:lnTo>
                      <a:pt x="2716530" y="296303"/>
                    </a:lnTo>
                    <a:lnTo>
                      <a:pt x="2715552" y="297332"/>
                    </a:lnTo>
                    <a:lnTo>
                      <a:pt x="2714574" y="298348"/>
                    </a:lnTo>
                    <a:lnTo>
                      <a:pt x="2713583" y="299377"/>
                    </a:lnTo>
                    <a:lnTo>
                      <a:pt x="2712605" y="300393"/>
                    </a:lnTo>
                    <a:lnTo>
                      <a:pt x="2711615" y="301421"/>
                    </a:lnTo>
                    <a:lnTo>
                      <a:pt x="2710624" y="302437"/>
                    </a:lnTo>
                    <a:lnTo>
                      <a:pt x="2709621" y="303466"/>
                    </a:lnTo>
                    <a:lnTo>
                      <a:pt x="2708630" y="304482"/>
                    </a:lnTo>
                    <a:lnTo>
                      <a:pt x="2707627" y="305498"/>
                    </a:lnTo>
                    <a:lnTo>
                      <a:pt x="2706624" y="306514"/>
                    </a:lnTo>
                    <a:lnTo>
                      <a:pt x="2705620" y="307543"/>
                    </a:lnTo>
                    <a:lnTo>
                      <a:pt x="2704604" y="308559"/>
                    </a:lnTo>
                    <a:lnTo>
                      <a:pt x="2703588" y="309575"/>
                    </a:lnTo>
                    <a:lnTo>
                      <a:pt x="2702585" y="310591"/>
                    </a:lnTo>
                    <a:lnTo>
                      <a:pt x="2701556" y="311607"/>
                    </a:lnTo>
                    <a:lnTo>
                      <a:pt x="2700540" y="312623"/>
                    </a:lnTo>
                    <a:lnTo>
                      <a:pt x="2699512" y="313639"/>
                    </a:lnTo>
                    <a:lnTo>
                      <a:pt x="2698483" y="314642"/>
                    </a:lnTo>
                    <a:lnTo>
                      <a:pt x="2697454" y="315658"/>
                    </a:lnTo>
                    <a:lnTo>
                      <a:pt x="2696425" y="316674"/>
                    </a:lnTo>
                    <a:lnTo>
                      <a:pt x="2695384" y="317690"/>
                    </a:lnTo>
                    <a:lnTo>
                      <a:pt x="2694355" y="318693"/>
                    </a:lnTo>
                    <a:lnTo>
                      <a:pt x="2693301" y="319709"/>
                    </a:lnTo>
                    <a:lnTo>
                      <a:pt x="2692260" y="320713"/>
                    </a:lnTo>
                    <a:lnTo>
                      <a:pt x="2691218" y="321729"/>
                    </a:lnTo>
                    <a:lnTo>
                      <a:pt x="2690164" y="322732"/>
                    </a:lnTo>
                    <a:lnTo>
                      <a:pt x="2689110" y="323748"/>
                    </a:lnTo>
                    <a:lnTo>
                      <a:pt x="2688056" y="324751"/>
                    </a:lnTo>
                    <a:lnTo>
                      <a:pt x="2687002" y="325755"/>
                    </a:lnTo>
                    <a:lnTo>
                      <a:pt x="2685935" y="326771"/>
                    </a:lnTo>
                    <a:lnTo>
                      <a:pt x="2684868" y="327774"/>
                    </a:lnTo>
                    <a:lnTo>
                      <a:pt x="2683802" y="328777"/>
                    </a:lnTo>
                    <a:lnTo>
                      <a:pt x="2682735" y="329780"/>
                    </a:lnTo>
                    <a:lnTo>
                      <a:pt x="2681655" y="330784"/>
                    </a:lnTo>
                    <a:lnTo>
                      <a:pt x="2680576" y="331787"/>
                    </a:lnTo>
                    <a:lnTo>
                      <a:pt x="2679496" y="332790"/>
                    </a:lnTo>
                    <a:lnTo>
                      <a:pt x="2678417" y="333794"/>
                    </a:lnTo>
                    <a:lnTo>
                      <a:pt x="2677337" y="334797"/>
                    </a:lnTo>
                    <a:lnTo>
                      <a:pt x="2676245" y="335788"/>
                    </a:lnTo>
                    <a:lnTo>
                      <a:pt x="2675153" y="336791"/>
                    </a:lnTo>
                    <a:lnTo>
                      <a:pt x="2674061" y="337794"/>
                    </a:lnTo>
                    <a:lnTo>
                      <a:pt x="2672969" y="338797"/>
                    </a:lnTo>
                    <a:lnTo>
                      <a:pt x="2671864" y="339788"/>
                    </a:lnTo>
                    <a:lnTo>
                      <a:pt x="2670759" y="340791"/>
                    </a:lnTo>
                    <a:lnTo>
                      <a:pt x="2669654" y="341782"/>
                    </a:lnTo>
                    <a:lnTo>
                      <a:pt x="2668549" y="342785"/>
                    </a:lnTo>
                    <a:lnTo>
                      <a:pt x="2667444" y="343776"/>
                    </a:lnTo>
                    <a:lnTo>
                      <a:pt x="2666326" y="344766"/>
                    </a:lnTo>
                    <a:lnTo>
                      <a:pt x="2665209" y="345757"/>
                    </a:lnTo>
                    <a:lnTo>
                      <a:pt x="2664091" y="346760"/>
                    </a:lnTo>
                    <a:lnTo>
                      <a:pt x="2662974" y="347751"/>
                    </a:lnTo>
                    <a:lnTo>
                      <a:pt x="2661843" y="348742"/>
                    </a:lnTo>
                    <a:lnTo>
                      <a:pt x="2660726" y="349732"/>
                    </a:lnTo>
                    <a:lnTo>
                      <a:pt x="2659595" y="350723"/>
                    </a:lnTo>
                    <a:lnTo>
                      <a:pt x="2658452" y="351713"/>
                    </a:lnTo>
                    <a:lnTo>
                      <a:pt x="2657322" y="352704"/>
                    </a:lnTo>
                    <a:lnTo>
                      <a:pt x="2656179" y="353695"/>
                    </a:lnTo>
                    <a:lnTo>
                      <a:pt x="2655049" y="354672"/>
                    </a:lnTo>
                    <a:lnTo>
                      <a:pt x="2653893" y="355663"/>
                    </a:lnTo>
                    <a:lnTo>
                      <a:pt x="2652750" y="356654"/>
                    </a:lnTo>
                    <a:lnTo>
                      <a:pt x="2651607" y="357632"/>
                    </a:lnTo>
                    <a:lnTo>
                      <a:pt x="2650451" y="358622"/>
                    </a:lnTo>
                    <a:lnTo>
                      <a:pt x="2649296" y="359600"/>
                    </a:lnTo>
                    <a:lnTo>
                      <a:pt x="2648140" y="360591"/>
                    </a:lnTo>
                    <a:lnTo>
                      <a:pt x="2646984" y="361569"/>
                    </a:lnTo>
                    <a:lnTo>
                      <a:pt x="2645816" y="362546"/>
                    </a:lnTo>
                    <a:lnTo>
                      <a:pt x="2644648" y="363537"/>
                    </a:lnTo>
                    <a:lnTo>
                      <a:pt x="2643479" y="364515"/>
                    </a:lnTo>
                    <a:lnTo>
                      <a:pt x="2642311" y="365493"/>
                    </a:lnTo>
                    <a:lnTo>
                      <a:pt x="2641130" y="366471"/>
                    </a:lnTo>
                    <a:lnTo>
                      <a:pt x="2639961" y="367449"/>
                    </a:lnTo>
                    <a:lnTo>
                      <a:pt x="2638780" y="368427"/>
                    </a:lnTo>
                    <a:lnTo>
                      <a:pt x="2637599" y="369404"/>
                    </a:lnTo>
                    <a:lnTo>
                      <a:pt x="2636418" y="370382"/>
                    </a:lnTo>
                    <a:lnTo>
                      <a:pt x="2635224" y="371360"/>
                    </a:lnTo>
                    <a:lnTo>
                      <a:pt x="2634030" y="372325"/>
                    </a:lnTo>
                    <a:lnTo>
                      <a:pt x="2632837" y="373303"/>
                    </a:lnTo>
                    <a:lnTo>
                      <a:pt x="2631643" y="374281"/>
                    </a:lnTo>
                    <a:lnTo>
                      <a:pt x="2630449" y="375246"/>
                    </a:lnTo>
                    <a:lnTo>
                      <a:pt x="2629242" y="376224"/>
                    </a:lnTo>
                    <a:lnTo>
                      <a:pt x="2628049" y="377190"/>
                    </a:lnTo>
                    <a:lnTo>
                      <a:pt x="2626842" y="378167"/>
                    </a:lnTo>
                    <a:lnTo>
                      <a:pt x="2625623" y="379133"/>
                    </a:lnTo>
                    <a:lnTo>
                      <a:pt x="2624416" y="380098"/>
                    </a:lnTo>
                    <a:lnTo>
                      <a:pt x="2623197" y="381076"/>
                    </a:lnTo>
                    <a:lnTo>
                      <a:pt x="2621991" y="382041"/>
                    </a:lnTo>
                    <a:lnTo>
                      <a:pt x="2620759" y="383006"/>
                    </a:lnTo>
                    <a:lnTo>
                      <a:pt x="2619540" y="383971"/>
                    </a:lnTo>
                    <a:lnTo>
                      <a:pt x="2618320" y="384937"/>
                    </a:lnTo>
                    <a:lnTo>
                      <a:pt x="2617089" y="385902"/>
                    </a:lnTo>
                    <a:lnTo>
                      <a:pt x="2615857" y="386867"/>
                    </a:lnTo>
                    <a:lnTo>
                      <a:pt x="2614625" y="387819"/>
                    </a:lnTo>
                    <a:lnTo>
                      <a:pt x="2613393" y="388785"/>
                    </a:lnTo>
                    <a:lnTo>
                      <a:pt x="2612148" y="389750"/>
                    </a:lnTo>
                    <a:lnTo>
                      <a:pt x="2610916" y="390702"/>
                    </a:lnTo>
                    <a:lnTo>
                      <a:pt x="2609672" y="391668"/>
                    </a:lnTo>
                    <a:lnTo>
                      <a:pt x="2608427" y="392620"/>
                    </a:lnTo>
                    <a:lnTo>
                      <a:pt x="2607170" y="393585"/>
                    </a:lnTo>
                    <a:lnTo>
                      <a:pt x="2605925" y="394538"/>
                    </a:lnTo>
                    <a:lnTo>
                      <a:pt x="2604668" y="395490"/>
                    </a:lnTo>
                    <a:lnTo>
                      <a:pt x="2603411" y="396455"/>
                    </a:lnTo>
                    <a:lnTo>
                      <a:pt x="2602153" y="397408"/>
                    </a:lnTo>
                    <a:lnTo>
                      <a:pt x="2600896" y="398360"/>
                    </a:lnTo>
                    <a:lnTo>
                      <a:pt x="2599626" y="399313"/>
                    </a:lnTo>
                    <a:lnTo>
                      <a:pt x="2598369" y="400265"/>
                    </a:lnTo>
                    <a:lnTo>
                      <a:pt x="2597099" y="401218"/>
                    </a:lnTo>
                    <a:lnTo>
                      <a:pt x="2595816" y="402170"/>
                    </a:lnTo>
                    <a:lnTo>
                      <a:pt x="2594546" y="403123"/>
                    </a:lnTo>
                    <a:lnTo>
                      <a:pt x="2593276" y="404063"/>
                    </a:lnTo>
                    <a:lnTo>
                      <a:pt x="2591993" y="405015"/>
                    </a:lnTo>
                    <a:lnTo>
                      <a:pt x="2590711" y="405968"/>
                    </a:lnTo>
                    <a:lnTo>
                      <a:pt x="2589428" y="406908"/>
                    </a:lnTo>
                    <a:lnTo>
                      <a:pt x="2588133" y="407860"/>
                    </a:lnTo>
                    <a:lnTo>
                      <a:pt x="2586850" y="408800"/>
                    </a:lnTo>
                    <a:lnTo>
                      <a:pt x="2585554" y="409740"/>
                    </a:lnTo>
                    <a:lnTo>
                      <a:pt x="2584259" y="410692"/>
                    </a:lnTo>
                    <a:lnTo>
                      <a:pt x="2582964" y="411632"/>
                    </a:lnTo>
                    <a:lnTo>
                      <a:pt x="2581668" y="412572"/>
                    </a:lnTo>
                    <a:lnTo>
                      <a:pt x="2580360" y="413512"/>
                    </a:lnTo>
                    <a:lnTo>
                      <a:pt x="2579052" y="414451"/>
                    </a:lnTo>
                    <a:lnTo>
                      <a:pt x="2577744" y="415391"/>
                    </a:lnTo>
                    <a:lnTo>
                      <a:pt x="2576436" y="416331"/>
                    </a:lnTo>
                    <a:lnTo>
                      <a:pt x="2575128" y="417271"/>
                    </a:lnTo>
                    <a:lnTo>
                      <a:pt x="2573807" y="418211"/>
                    </a:lnTo>
                    <a:lnTo>
                      <a:pt x="2572499" y="419138"/>
                    </a:lnTo>
                    <a:lnTo>
                      <a:pt x="2571178" y="420077"/>
                    </a:lnTo>
                    <a:lnTo>
                      <a:pt x="2569845" y="421017"/>
                    </a:lnTo>
                    <a:lnTo>
                      <a:pt x="2568524" y="421944"/>
                    </a:lnTo>
                    <a:lnTo>
                      <a:pt x="2567203" y="422884"/>
                    </a:lnTo>
                    <a:lnTo>
                      <a:pt x="2565869" y="423811"/>
                    </a:lnTo>
                    <a:lnTo>
                      <a:pt x="2564536" y="424738"/>
                    </a:lnTo>
                    <a:lnTo>
                      <a:pt x="2563202" y="425665"/>
                    </a:lnTo>
                    <a:lnTo>
                      <a:pt x="2561869" y="426605"/>
                    </a:lnTo>
                    <a:lnTo>
                      <a:pt x="2560523" y="427532"/>
                    </a:lnTo>
                    <a:lnTo>
                      <a:pt x="2559177" y="428459"/>
                    </a:lnTo>
                    <a:lnTo>
                      <a:pt x="2557830" y="429387"/>
                    </a:lnTo>
                    <a:lnTo>
                      <a:pt x="2556484" y="430314"/>
                    </a:lnTo>
                    <a:lnTo>
                      <a:pt x="2555138" y="431228"/>
                    </a:lnTo>
                    <a:lnTo>
                      <a:pt x="2553792" y="432155"/>
                    </a:lnTo>
                    <a:lnTo>
                      <a:pt x="2552433" y="433082"/>
                    </a:lnTo>
                    <a:lnTo>
                      <a:pt x="2551074" y="433997"/>
                    </a:lnTo>
                    <a:lnTo>
                      <a:pt x="2549715" y="434924"/>
                    </a:lnTo>
                    <a:lnTo>
                      <a:pt x="2548356" y="435838"/>
                    </a:lnTo>
                    <a:lnTo>
                      <a:pt x="2546985" y="436765"/>
                    </a:lnTo>
                    <a:lnTo>
                      <a:pt x="2545626" y="437680"/>
                    </a:lnTo>
                    <a:lnTo>
                      <a:pt x="2544254" y="438607"/>
                    </a:lnTo>
                    <a:lnTo>
                      <a:pt x="2542882" y="439521"/>
                    </a:lnTo>
                    <a:lnTo>
                      <a:pt x="2541511" y="440436"/>
                    </a:lnTo>
                    <a:lnTo>
                      <a:pt x="2540139" y="441350"/>
                    </a:lnTo>
                    <a:lnTo>
                      <a:pt x="2538755" y="442264"/>
                    </a:lnTo>
                    <a:lnTo>
                      <a:pt x="2537371" y="443179"/>
                    </a:lnTo>
                    <a:lnTo>
                      <a:pt x="2535986" y="444093"/>
                    </a:lnTo>
                    <a:lnTo>
                      <a:pt x="2534602" y="444995"/>
                    </a:lnTo>
                    <a:lnTo>
                      <a:pt x="2533218" y="445909"/>
                    </a:lnTo>
                    <a:lnTo>
                      <a:pt x="2531821" y="446824"/>
                    </a:lnTo>
                    <a:lnTo>
                      <a:pt x="2530436" y="447725"/>
                    </a:lnTo>
                    <a:lnTo>
                      <a:pt x="2529039" y="448640"/>
                    </a:lnTo>
                    <a:lnTo>
                      <a:pt x="2527642" y="449541"/>
                    </a:lnTo>
                    <a:lnTo>
                      <a:pt x="2526245" y="450456"/>
                    </a:lnTo>
                    <a:lnTo>
                      <a:pt x="2524836" y="451358"/>
                    </a:lnTo>
                    <a:lnTo>
                      <a:pt x="2523426" y="452259"/>
                    </a:lnTo>
                    <a:lnTo>
                      <a:pt x="2522029" y="453161"/>
                    </a:lnTo>
                    <a:lnTo>
                      <a:pt x="2520619" y="454063"/>
                    </a:lnTo>
                    <a:lnTo>
                      <a:pt x="2519210" y="454964"/>
                    </a:lnTo>
                    <a:lnTo>
                      <a:pt x="2517787" y="455866"/>
                    </a:lnTo>
                    <a:lnTo>
                      <a:pt x="2516378" y="456768"/>
                    </a:lnTo>
                    <a:lnTo>
                      <a:pt x="2514955" y="457669"/>
                    </a:lnTo>
                    <a:lnTo>
                      <a:pt x="2513533" y="458571"/>
                    </a:lnTo>
                    <a:lnTo>
                      <a:pt x="2512110" y="459460"/>
                    </a:lnTo>
                    <a:lnTo>
                      <a:pt x="2510688" y="460362"/>
                    </a:lnTo>
                    <a:lnTo>
                      <a:pt x="2509253" y="461251"/>
                    </a:lnTo>
                    <a:lnTo>
                      <a:pt x="2507830" y="462153"/>
                    </a:lnTo>
                    <a:lnTo>
                      <a:pt x="2506395" y="463042"/>
                    </a:lnTo>
                    <a:lnTo>
                      <a:pt x="2504960" y="463931"/>
                    </a:lnTo>
                    <a:lnTo>
                      <a:pt x="2503525" y="464820"/>
                    </a:lnTo>
                    <a:lnTo>
                      <a:pt x="2502077" y="465709"/>
                    </a:lnTo>
                    <a:lnTo>
                      <a:pt x="2500642" y="466598"/>
                    </a:lnTo>
                    <a:lnTo>
                      <a:pt x="2499194" y="467487"/>
                    </a:lnTo>
                    <a:lnTo>
                      <a:pt x="2497747" y="468376"/>
                    </a:lnTo>
                    <a:lnTo>
                      <a:pt x="2496299" y="469265"/>
                    </a:lnTo>
                    <a:lnTo>
                      <a:pt x="2494851" y="470154"/>
                    </a:lnTo>
                    <a:lnTo>
                      <a:pt x="2493391" y="471043"/>
                    </a:lnTo>
                    <a:lnTo>
                      <a:pt x="2491943" y="471919"/>
                    </a:lnTo>
                    <a:lnTo>
                      <a:pt x="2490482" y="472808"/>
                    </a:lnTo>
                    <a:lnTo>
                      <a:pt x="2489022" y="473684"/>
                    </a:lnTo>
                    <a:lnTo>
                      <a:pt x="2487561" y="474560"/>
                    </a:lnTo>
                    <a:lnTo>
                      <a:pt x="2486088" y="475449"/>
                    </a:lnTo>
                    <a:lnTo>
                      <a:pt x="2484628" y="476326"/>
                    </a:lnTo>
                    <a:lnTo>
                      <a:pt x="2483154" y="477202"/>
                    </a:lnTo>
                    <a:lnTo>
                      <a:pt x="2481681" y="478078"/>
                    </a:lnTo>
                    <a:lnTo>
                      <a:pt x="2480208" y="478955"/>
                    </a:lnTo>
                    <a:lnTo>
                      <a:pt x="2478735" y="479831"/>
                    </a:lnTo>
                    <a:lnTo>
                      <a:pt x="2477262" y="480707"/>
                    </a:lnTo>
                    <a:lnTo>
                      <a:pt x="2475776" y="481571"/>
                    </a:lnTo>
                    <a:lnTo>
                      <a:pt x="2474290" y="482447"/>
                    </a:lnTo>
                    <a:lnTo>
                      <a:pt x="2472804" y="483323"/>
                    </a:lnTo>
                    <a:lnTo>
                      <a:pt x="2471318" y="484187"/>
                    </a:lnTo>
                    <a:lnTo>
                      <a:pt x="2469832" y="485063"/>
                    </a:lnTo>
                    <a:lnTo>
                      <a:pt x="2468346" y="485927"/>
                    </a:lnTo>
                    <a:lnTo>
                      <a:pt x="2466848" y="486791"/>
                    </a:lnTo>
                    <a:lnTo>
                      <a:pt x="2465349" y="487654"/>
                    </a:lnTo>
                    <a:lnTo>
                      <a:pt x="2463850" y="488518"/>
                    </a:lnTo>
                    <a:lnTo>
                      <a:pt x="2462352" y="489381"/>
                    </a:lnTo>
                    <a:lnTo>
                      <a:pt x="2460853" y="490245"/>
                    </a:lnTo>
                    <a:lnTo>
                      <a:pt x="2459342" y="491109"/>
                    </a:lnTo>
                    <a:lnTo>
                      <a:pt x="2457843" y="491972"/>
                    </a:lnTo>
                    <a:lnTo>
                      <a:pt x="2456332" y="492836"/>
                    </a:lnTo>
                    <a:lnTo>
                      <a:pt x="2454821" y="493687"/>
                    </a:lnTo>
                    <a:lnTo>
                      <a:pt x="2453309" y="494550"/>
                    </a:lnTo>
                    <a:lnTo>
                      <a:pt x="2451798" y="495401"/>
                    </a:lnTo>
                    <a:lnTo>
                      <a:pt x="2450274" y="496265"/>
                    </a:lnTo>
                    <a:lnTo>
                      <a:pt x="2448750" y="497116"/>
                    </a:lnTo>
                    <a:lnTo>
                      <a:pt x="2447239" y="497967"/>
                    </a:lnTo>
                    <a:lnTo>
                      <a:pt x="2445715" y="498830"/>
                    </a:lnTo>
                    <a:lnTo>
                      <a:pt x="2444178" y="499681"/>
                    </a:lnTo>
                    <a:lnTo>
                      <a:pt x="2442654" y="500532"/>
                    </a:lnTo>
                    <a:lnTo>
                      <a:pt x="2441130" y="501370"/>
                    </a:lnTo>
                    <a:lnTo>
                      <a:pt x="2439593" y="502221"/>
                    </a:lnTo>
                    <a:lnTo>
                      <a:pt x="2438057" y="503072"/>
                    </a:lnTo>
                    <a:lnTo>
                      <a:pt x="2436520" y="503923"/>
                    </a:lnTo>
                    <a:lnTo>
                      <a:pt x="2434983" y="504761"/>
                    </a:lnTo>
                    <a:lnTo>
                      <a:pt x="2433434" y="505612"/>
                    </a:lnTo>
                    <a:lnTo>
                      <a:pt x="2431897" y="506450"/>
                    </a:lnTo>
                    <a:lnTo>
                      <a:pt x="2430348" y="507288"/>
                    </a:lnTo>
                    <a:lnTo>
                      <a:pt x="2428798" y="508139"/>
                    </a:lnTo>
                    <a:lnTo>
                      <a:pt x="2427249" y="508977"/>
                    </a:lnTo>
                    <a:lnTo>
                      <a:pt x="2425700" y="509816"/>
                    </a:lnTo>
                    <a:lnTo>
                      <a:pt x="2424150" y="510654"/>
                    </a:lnTo>
                    <a:lnTo>
                      <a:pt x="2422588" y="511492"/>
                    </a:lnTo>
                    <a:lnTo>
                      <a:pt x="2421039" y="512330"/>
                    </a:lnTo>
                    <a:lnTo>
                      <a:pt x="2419477" y="513156"/>
                    </a:lnTo>
                    <a:lnTo>
                      <a:pt x="2417914" y="513994"/>
                    </a:lnTo>
                    <a:lnTo>
                      <a:pt x="2416352" y="514832"/>
                    </a:lnTo>
                    <a:lnTo>
                      <a:pt x="2414790" y="515658"/>
                    </a:lnTo>
                    <a:lnTo>
                      <a:pt x="2413215" y="516496"/>
                    </a:lnTo>
                    <a:lnTo>
                      <a:pt x="2411641" y="517321"/>
                    </a:lnTo>
                    <a:lnTo>
                      <a:pt x="2410079" y="518147"/>
                    </a:lnTo>
                    <a:lnTo>
                      <a:pt x="2408504" y="518972"/>
                    </a:lnTo>
                    <a:lnTo>
                      <a:pt x="2406929" y="519798"/>
                    </a:lnTo>
                    <a:lnTo>
                      <a:pt x="2405341" y="520623"/>
                    </a:lnTo>
                    <a:lnTo>
                      <a:pt x="2403767" y="521449"/>
                    </a:lnTo>
                    <a:lnTo>
                      <a:pt x="2395829" y="525551"/>
                    </a:lnTo>
                    <a:lnTo>
                      <a:pt x="2394242" y="526376"/>
                    </a:lnTo>
                    <a:lnTo>
                      <a:pt x="2392641" y="527189"/>
                    </a:lnTo>
                    <a:lnTo>
                      <a:pt x="2391054" y="528002"/>
                    </a:lnTo>
                    <a:lnTo>
                      <a:pt x="2389454" y="528828"/>
                    </a:lnTo>
                    <a:lnTo>
                      <a:pt x="2387854" y="529640"/>
                    </a:lnTo>
                    <a:lnTo>
                      <a:pt x="2386253" y="530453"/>
                    </a:lnTo>
                    <a:lnTo>
                      <a:pt x="2384640" y="531253"/>
                    </a:lnTo>
                    <a:lnTo>
                      <a:pt x="2383040" y="532066"/>
                    </a:lnTo>
                    <a:lnTo>
                      <a:pt x="2381427" y="532879"/>
                    </a:lnTo>
                    <a:lnTo>
                      <a:pt x="2379814" y="533679"/>
                    </a:lnTo>
                    <a:lnTo>
                      <a:pt x="2378202" y="534492"/>
                    </a:lnTo>
                    <a:lnTo>
                      <a:pt x="2376589" y="535292"/>
                    </a:lnTo>
                    <a:lnTo>
                      <a:pt x="2374976" y="536105"/>
                    </a:lnTo>
                    <a:lnTo>
                      <a:pt x="2373350" y="536905"/>
                    </a:lnTo>
                    <a:lnTo>
                      <a:pt x="2371737" y="537705"/>
                    </a:lnTo>
                    <a:lnTo>
                      <a:pt x="2370112" y="538505"/>
                    </a:lnTo>
                    <a:lnTo>
                      <a:pt x="2368486" y="539305"/>
                    </a:lnTo>
                    <a:lnTo>
                      <a:pt x="2366860" y="540105"/>
                    </a:lnTo>
                    <a:lnTo>
                      <a:pt x="2365235" y="540905"/>
                    </a:lnTo>
                    <a:lnTo>
                      <a:pt x="2363609" y="541705"/>
                    </a:lnTo>
                    <a:lnTo>
                      <a:pt x="2361971" y="542493"/>
                    </a:lnTo>
                    <a:lnTo>
                      <a:pt x="2360345" y="543293"/>
                    </a:lnTo>
                    <a:lnTo>
                      <a:pt x="2358707" y="544080"/>
                    </a:lnTo>
                    <a:lnTo>
                      <a:pt x="2357069" y="544868"/>
                    </a:lnTo>
                    <a:lnTo>
                      <a:pt x="2355430" y="545668"/>
                    </a:lnTo>
                    <a:lnTo>
                      <a:pt x="2353779" y="546455"/>
                    </a:lnTo>
                    <a:lnTo>
                      <a:pt x="2352141" y="547243"/>
                    </a:lnTo>
                    <a:lnTo>
                      <a:pt x="2350490" y="548030"/>
                    </a:lnTo>
                    <a:lnTo>
                      <a:pt x="2348852" y="548817"/>
                    </a:lnTo>
                    <a:lnTo>
                      <a:pt x="2347201" y="549605"/>
                    </a:lnTo>
                    <a:lnTo>
                      <a:pt x="2345550" y="550379"/>
                    </a:lnTo>
                    <a:lnTo>
                      <a:pt x="2343899" y="551167"/>
                    </a:lnTo>
                    <a:lnTo>
                      <a:pt x="2342235" y="551954"/>
                    </a:lnTo>
                    <a:lnTo>
                      <a:pt x="2340584" y="552729"/>
                    </a:lnTo>
                    <a:lnTo>
                      <a:pt x="2338920" y="553504"/>
                    </a:lnTo>
                    <a:lnTo>
                      <a:pt x="2337269" y="554291"/>
                    </a:lnTo>
                    <a:lnTo>
                      <a:pt x="2335606" y="555066"/>
                    </a:lnTo>
                    <a:lnTo>
                      <a:pt x="2333942" y="555840"/>
                    </a:lnTo>
                    <a:lnTo>
                      <a:pt x="2332266" y="556615"/>
                    </a:lnTo>
                    <a:lnTo>
                      <a:pt x="2330602" y="557390"/>
                    </a:lnTo>
                    <a:lnTo>
                      <a:pt x="2328938" y="558152"/>
                    </a:lnTo>
                    <a:lnTo>
                      <a:pt x="2327262" y="558927"/>
                    </a:lnTo>
                    <a:lnTo>
                      <a:pt x="2325585" y="559701"/>
                    </a:lnTo>
                    <a:lnTo>
                      <a:pt x="2323909" y="560463"/>
                    </a:lnTo>
                    <a:lnTo>
                      <a:pt x="2322233" y="561238"/>
                    </a:lnTo>
                    <a:lnTo>
                      <a:pt x="2320556" y="562000"/>
                    </a:lnTo>
                    <a:lnTo>
                      <a:pt x="2318880" y="562762"/>
                    </a:lnTo>
                    <a:lnTo>
                      <a:pt x="2317191" y="563524"/>
                    </a:lnTo>
                    <a:lnTo>
                      <a:pt x="2315514" y="564286"/>
                    </a:lnTo>
                    <a:lnTo>
                      <a:pt x="2313825" y="565048"/>
                    </a:lnTo>
                    <a:lnTo>
                      <a:pt x="2312136" y="565810"/>
                    </a:lnTo>
                    <a:lnTo>
                      <a:pt x="2310447" y="566572"/>
                    </a:lnTo>
                    <a:lnTo>
                      <a:pt x="2308758" y="567334"/>
                    </a:lnTo>
                    <a:lnTo>
                      <a:pt x="2307056" y="568083"/>
                    </a:lnTo>
                    <a:lnTo>
                      <a:pt x="2305367" y="568845"/>
                    </a:lnTo>
                    <a:lnTo>
                      <a:pt x="2303665" y="569595"/>
                    </a:lnTo>
                    <a:lnTo>
                      <a:pt x="2301963" y="570344"/>
                    </a:lnTo>
                    <a:lnTo>
                      <a:pt x="2300274" y="571106"/>
                    </a:lnTo>
                    <a:lnTo>
                      <a:pt x="2298573" y="571855"/>
                    </a:lnTo>
                    <a:lnTo>
                      <a:pt x="2296858" y="572604"/>
                    </a:lnTo>
                    <a:lnTo>
                      <a:pt x="2295156" y="573354"/>
                    </a:lnTo>
                    <a:lnTo>
                      <a:pt x="2293454" y="574090"/>
                    </a:lnTo>
                    <a:lnTo>
                      <a:pt x="2291740" y="574840"/>
                    </a:lnTo>
                    <a:lnTo>
                      <a:pt x="2290025" y="575589"/>
                    </a:lnTo>
                    <a:lnTo>
                      <a:pt x="2288311" y="576326"/>
                    </a:lnTo>
                    <a:lnTo>
                      <a:pt x="2286596" y="577075"/>
                    </a:lnTo>
                    <a:lnTo>
                      <a:pt x="2284882" y="577811"/>
                    </a:lnTo>
                    <a:lnTo>
                      <a:pt x="2283167" y="578548"/>
                    </a:lnTo>
                    <a:lnTo>
                      <a:pt x="2281440" y="579285"/>
                    </a:lnTo>
                    <a:lnTo>
                      <a:pt x="2279726" y="580021"/>
                    </a:lnTo>
                    <a:lnTo>
                      <a:pt x="2277999" y="580758"/>
                    </a:lnTo>
                    <a:lnTo>
                      <a:pt x="2276271" y="581494"/>
                    </a:lnTo>
                    <a:lnTo>
                      <a:pt x="2274544" y="582231"/>
                    </a:lnTo>
                    <a:lnTo>
                      <a:pt x="2272817" y="582955"/>
                    </a:lnTo>
                    <a:lnTo>
                      <a:pt x="2271090" y="583692"/>
                    </a:lnTo>
                    <a:lnTo>
                      <a:pt x="2269363" y="584415"/>
                    </a:lnTo>
                    <a:lnTo>
                      <a:pt x="2267623" y="585152"/>
                    </a:lnTo>
                    <a:lnTo>
                      <a:pt x="2265883" y="585876"/>
                    </a:lnTo>
                    <a:lnTo>
                      <a:pt x="2264156" y="586600"/>
                    </a:lnTo>
                    <a:lnTo>
                      <a:pt x="2262416" y="587324"/>
                    </a:lnTo>
                    <a:lnTo>
                      <a:pt x="2260676" y="588048"/>
                    </a:lnTo>
                    <a:lnTo>
                      <a:pt x="2258923" y="588772"/>
                    </a:lnTo>
                    <a:lnTo>
                      <a:pt x="2257183" y="589495"/>
                    </a:lnTo>
                    <a:lnTo>
                      <a:pt x="2255443" y="590207"/>
                    </a:lnTo>
                    <a:lnTo>
                      <a:pt x="2253691" y="590931"/>
                    </a:lnTo>
                    <a:lnTo>
                      <a:pt x="2251938" y="591642"/>
                    </a:lnTo>
                    <a:lnTo>
                      <a:pt x="2250198" y="592366"/>
                    </a:lnTo>
                    <a:lnTo>
                      <a:pt x="2248446" y="593077"/>
                    </a:lnTo>
                    <a:lnTo>
                      <a:pt x="2246680" y="593788"/>
                    </a:lnTo>
                    <a:lnTo>
                      <a:pt x="2244928" y="594499"/>
                    </a:lnTo>
                    <a:lnTo>
                      <a:pt x="2243175" y="595210"/>
                    </a:lnTo>
                    <a:lnTo>
                      <a:pt x="2241410" y="595922"/>
                    </a:lnTo>
                    <a:lnTo>
                      <a:pt x="2239657" y="596620"/>
                    </a:lnTo>
                    <a:lnTo>
                      <a:pt x="2237892" y="597331"/>
                    </a:lnTo>
                    <a:lnTo>
                      <a:pt x="2236127" y="598043"/>
                    </a:lnTo>
                    <a:lnTo>
                      <a:pt x="2234361" y="598741"/>
                    </a:lnTo>
                    <a:lnTo>
                      <a:pt x="2232596" y="599440"/>
                    </a:lnTo>
                    <a:lnTo>
                      <a:pt x="2230831" y="600138"/>
                    </a:lnTo>
                    <a:lnTo>
                      <a:pt x="2229053" y="600849"/>
                    </a:lnTo>
                    <a:lnTo>
                      <a:pt x="2227287" y="601548"/>
                    </a:lnTo>
                    <a:lnTo>
                      <a:pt x="2225509" y="602246"/>
                    </a:lnTo>
                    <a:lnTo>
                      <a:pt x="2223731" y="602932"/>
                    </a:lnTo>
                    <a:lnTo>
                      <a:pt x="2221953" y="603631"/>
                    </a:lnTo>
                    <a:lnTo>
                      <a:pt x="2220175" y="604329"/>
                    </a:lnTo>
                    <a:lnTo>
                      <a:pt x="2218397" y="605015"/>
                    </a:lnTo>
                    <a:lnTo>
                      <a:pt x="2216619" y="605713"/>
                    </a:lnTo>
                    <a:lnTo>
                      <a:pt x="2214841" y="606399"/>
                    </a:lnTo>
                    <a:lnTo>
                      <a:pt x="2213051" y="607085"/>
                    </a:lnTo>
                    <a:lnTo>
                      <a:pt x="2211260" y="607771"/>
                    </a:lnTo>
                    <a:lnTo>
                      <a:pt x="2209482" y="608457"/>
                    </a:lnTo>
                    <a:lnTo>
                      <a:pt x="2207691" y="609142"/>
                    </a:lnTo>
                    <a:lnTo>
                      <a:pt x="2205901" y="609828"/>
                    </a:lnTo>
                    <a:lnTo>
                      <a:pt x="2204110" y="610501"/>
                    </a:lnTo>
                    <a:lnTo>
                      <a:pt x="2202307" y="611187"/>
                    </a:lnTo>
                    <a:lnTo>
                      <a:pt x="2200516" y="611860"/>
                    </a:lnTo>
                    <a:lnTo>
                      <a:pt x="2198712" y="612546"/>
                    </a:lnTo>
                    <a:lnTo>
                      <a:pt x="2196922" y="613219"/>
                    </a:lnTo>
                    <a:lnTo>
                      <a:pt x="2195118" y="613892"/>
                    </a:lnTo>
                    <a:lnTo>
                      <a:pt x="2193315" y="614565"/>
                    </a:lnTo>
                    <a:lnTo>
                      <a:pt x="2191512" y="615238"/>
                    </a:lnTo>
                    <a:lnTo>
                      <a:pt x="2189708" y="615911"/>
                    </a:lnTo>
                    <a:lnTo>
                      <a:pt x="2187905" y="616585"/>
                    </a:lnTo>
                    <a:lnTo>
                      <a:pt x="2186089" y="617245"/>
                    </a:lnTo>
                    <a:lnTo>
                      <a:pt x="2184285" y="617918"/>
                    </a:lnTo>
                    <a:lnTo>
                      <a:pt x="2182469" y="618578"/>
                    </a:lnTo>
                    <a:lnTo>
                      <a:pt x="2180653" y="619239"/>
                    </a:lnTo>
                    <a:lnTo>
                      <a:pt x="2178850" y="619899"/>
                    </a:lnTo>
                    <a:lnTo>
                      <a:pt x="2177034" y="620572"/>
                    </a:lnTo>
                    <a:lnTo>
                      <a:pt x="2175217" y="621220"/>
                    </a:lnTo>
                    <a:lnTo>
                      <a:pt x="2173389" y="621880"/>
                    </a:lnTo>
                    <a:lnTo>
                      <a:pt x="2171573" y="622541"/>
                    </a:lnTo>
                    <a:lnTo>
                      <a:pt x="2169756" y="623201"/>
                    </a:lnTo>
                    <a:lnTo>
                      <a:pt x="2167928" y="623849"/>
                    </a:lnTo>
                    <a:lnTo>
                      <a:pt x="2166099" y="624509"/>
                    </a:lnTo>
                    <a:lnTo>
                      <a:pt x="2164283" y="625157"/>
                    </a:lnTo>
                    <a:lnTo>
                      <a:pt x="2162454" y="625805"/>
                    </a:lnTo>
                    <a:lnTo>
                      <a:pt x="2160625" y="626452"/>
                    </a:lnTo>
                    <a:lnTo>
                      <a:pt x="2158796" y="627100"/>
                    </a:lnTo>
                    <a:lnTo>
                      <a:pt x="2156955" y="627748"/>
                    </a:lnTo>
                    <a:lnTo>
                      <a:pt x="2155126" y="628396"/>
                    </a:lnTo>
                    <a:lnTo>
                      <a:pt x="2153297" y="629043"/>
                    </a:lnTo>
                    <a:lnTo>
                      <a:pt x="2151456" y="629678"/>
                    </a:lnTo>
                    <a:lnTo>
                      <a:pt x="2149614" y="630313"/>
                    </a:lnTo>
                    <a:lnTo>
                      <a:pt x="2147773" y="630961"/>
                    </a:lnTo>
                    <a:lnTo>
                      <a:pt x="2145944" y="631596"/>
                    </a:lnTo>
                    <a:lnTo>
                      <a:pt x="2144090" y="632231"/>
                    </a:lnTo>
                    <a:lnTo>
                      <a:pt x="2142248" y="632866"/>
                    </a:lnTo>
                    <a:lnTo>
                      <a:pt x="2140407" y="633501"/>
                    </a:lnTo>
                    <a:lnTo>
                      <a:pt x="2138565" y="634136"/>
                    </a:lnTo>
                    <a:lnTo>
                      <a:pt x="2136711" y="634758"/>
                    </a:lnTo>
                    <a:lnTo>
                      <a:pt x="2134870" y="635393"/>
                    </a:lnTo>
                    <a:lnTo>
                      <a:pt x="2133015" y="636016"/>
                    </a:lnTo>
                    <a:lnTo>
                      <a:pt x="2131161" y="636651"/>
                    </a:lnTo>
                    <a:lnTo>
                      <a:pt x="2129307" y="637273"/>
                    </a:lnTo>
                    <a:lnTo>
                      <a:pt x="2127453" y="637895"/>
                    </a:lnTo>
                    <a:lnTo>
                      <a:pt x="2125599" y="638517"/>
                    </a:lnTo>
                    <a:lnTo>
                      <a:pt x="2123744" y="639140"/>
                    </a:lnTo>
                    <a:lnTo>
                      <a:pt x="2121877" y="639762"/>
                    </a:lnTo>
                    <a:lnTo>
                      <a:pt x="2120023" y="640372"/>
                    </a:lnTo>
                    <a:lnTo>
                      <a:pt x="2118156" y="640994"/>
                    </a:lnTo>
                    <a:lnTo>
                      <a:pt x="2116302" y="641604"/>
                    </a:lnTo>
                    <a:lnTo>
                      <a:pt x="2114435" y="642226"/>
                    </a:lnTo>
                    <a:lnTo>
                      <a:pt x="2112568" y="642835"/>
                    </a:lnTo>
                    <a:lnTo>
                      <a:pt x="2110701" y="643445"/>
                    </a:lnTo>
                    <a:lnTo>
                      <a:pt x="2108835" y="644055"/>
                    </a:lnTo>
                    <a:lnTo>
                      <a:pt x="2106968" y="644664"/>
                    </a:lnTo>
                    <a:lnTo>
                      <a:pt x="2105088" y="645261"/>
                    </a:lnTo>
                    <a:lnTo>
                      <a:pt x="2103221" y="645871"/>
                    </a:lnTo>
                    <a:lnTo>
                      <a:pt x="2101342" y="646480"/>
                    </a:lnTo>
                    <a:lnTo>
                      <a:pt x="2099475" y="647077"/>
                    </a:lnTo>
                    <a:lnTo>
                      <a:pt x="2097595" y="647674"/>
                    </a:lnTo>
                    <a:lnTo>
                      <a:pt x="2095715" y="648284"/>
                    </a:lnTo>
                    <a:lnTo>
                      <a:pt x="2093836" y="648881"/>
                    </a:lnTo>
                    <a:lnTo>
                      <a:pt x="2091956" y="649478"/>
                    </a:lnTo>
                    <a:lnTo>
                      <a:pt x="2090077" y="650062"/>
                    </a:lnTo>
                    <a:lnTo>
                      <a:pt x="2088184" y="650659"/>
                    </a:lnTo>
                    <a:lnTo>
                      <a:pt x="2086305" y="651256"/>
                    </a:lnTo>
                    <a:lnTo>
                      <a:pt x="2084425" y="651840"/>
                    </a:lnTo>
                    <a:lnTo>
                      <a:pt x="2082533" y="652424"/>
                    </a:lnTo>
                    <a:lnTo>
                      <a:pt x="2080640" y="653021"/>
                    </a:lnTo>
                    <a:lnTo>
                      <a:pt x="2078761" y="653605"/>
                    </a:lnTo>
                    <a:lnTo>
                      <a:pt x="2076869" y="654189"/>
                    </a:lnTo>
                    <a:lnTo>
                      <a:pt x="2074976" y="654773"/>
                    </a:lnTo>
                    <a:lnTo>
                      <a:pt x="2073084" y="655358"/>
                    </a:lnTo>
                    <a:lnTo>
                      <a:pt x="2071179" y="655929"/>
                    </a:lnTo>
                    <a:lnTo>
                      <a:pt x="2069287" y="656513"/>
                    </a:lnTo>
                    <a:lnTo>
                      <a:pt x="2067394" y="657085"/>
                    </a:lnTo>
                    <a:lnTo>
                      <a:pt x="2065489" y="657669"/>
                    </a:lnTo>
                    <a:lnTo>
                      <a:pt x="2063597" y="658241"/>
                    </a:lnTo>
                    <a:lnTo>
                      <a:pt x="2061692" y="658812"/>
                    </a:lnTo>
                    <a:lnTo>
                      <a:pt x="2059787" y="659384"/>
                    </a:lnTo>
                    <a:lnTo>
                      <a:pt x="2057882" y="659955"/>
                    </a:lnTo>
                    <a:lnTo>
                      <a:pt x="2055977" y="660514"/>
                    </a:lnTo>
                    <a:lnTo>
                      <a:pt x="2054072" y="661085"/>
                    </a:lnTo>
                    <a:lnTo>
                      <a:pt x="2052167" y="661644"/>
                    </a:lnTo>
                    <a:lnTo>
                      <a:pt x="2050262" y="662216"/>
                    </a:lnTo>
                    <a:lnTo>
                      <a:pt x="2048344" y="662774"/>
                    </a:lnTo>
                    <a:lnTo>
                      <a:pt x="2046439" y="663333"/>
                    </a:lnTo>
                    <a:lnTo>
                      <a:pt x="2044522" y="663892"/>
                    </a:lnTo>
                    <a:lnTo>
                      <a:pt x="2042617" y="664451"/>
                    </a:lnTo>
                    <a:lnTo>
                      <a:pt x="2040699" y="665010"/>
                    </a:lnTo>
                    <a:lnTo>
                      <a:pt x="2038781" y="665568"/>
                    </a:lnTo>
                    <a:lnTo>
                      <a:pt x="2036864" y="666115"/>
                    </a:lnTo>
                    <a:lnTo>
                      <a:pt x="2034946" y="666661"/>
                    </a:lnTo>
                    <a:lnTo>
                      <a:pt x="2033028" y="667219"/>
                    </a:lnTo>
                    <a:lnTo>
                      <a:pt x="2031111" y="667766"/>
                    </a:lnTo>
                    <a:lnTo>
                      <a:pt x="2029180" y="668312"/>
                    </a:lnTo>
                    <a:lnTo>
                      <a:pt x="2027262" y="668858"/>
                    </a:lnTo>
                    <a:lnTo>
                      <a:pt x="2025332" y="669404"/>
                    </a:lnTo>
                    <a:lnTo>
                      <a:pt x="2023414" y="669937"/>
                    </a:lnTo>
                    <a:lnTo>
                      <a:pt x="2021484" y="670483"/>
                    </a:lnTo>
                    <a:lnTo>
                      <a:pt x="2019553" y="671017"/>
                    </a:lnTo>
                    <a:lnTo>
                      <a:pt x="2017636" y="671563"/>
                    </a:lnTo>
                    <a:lnTo>
                      <a:pt x="2015705" y="672096"/>
                    </a:lnTo>
                    <a:lnTo>
                      <a:pt x="2013762" y="672630"/>
                    </a:lnTo>
                    <a:lnTo>
                      <a:pt x="2011832" y="673163"/>
                    </a:lnTo>
                    <a:lnTo>
                      <a:pt x="2009902" y="673696"/>
                    </a:lnTo>
                    <a:lnTo>
                      <a:pt x="2007971" y="674230"/>
                    </a:lnTo>
                    <a:lnTo>
                      <a:pt x="2006028" y="674751"/>
                    </a:lnTo>
                    <a:lnTo>
                      <a:pt x="2004098" y="675284"/>
                    </a:lnTo>
                    <a:lnTo>
                      <a:pt x="2002155" y="675805"/>
                    </a:lnTo>
                    <a:lnTo>
                      <a:pt x="2000224" y="676325"/>
                    </a:lnTo>
                    <a:lnTo>
                      <a:pt x="1998281" y="676846"/>
                    </a:lnTo>
                    <a:lnTo>
                      <a:pt x="1996338" y="677367"/>
                    </a:lnTo>
                    <a:lnTo>
                      <a:pt x="1994395" y="677887"/>
                    </a:lnTo>
                    <a:lnTo>
                      <a:pt x="1992452" y="678408"/>
                    </a:lnTo>
                    <a:lnTo>
                      <a:pt x="1990509" y="678916"/>
                    </a:lnTo>
                    <a:lnTo>
                      <a:pt x="1988565" y="679437"/>
                    </a:lnTo>
                    <a:lnTo>
                      <a:pt x="1986610" y="679945"/>
                    </a:lnTo>
                    <a:lnTo>
                      <a:pt x="1984667" y="680466"/>
                    </a:lnTo>
                    <a:lnTo>
                      <a:pt x="1982711" y="680974"/>
                    </a:lnTo>
                    <a:lnTo>
                      <a:pt x="1980768" y="681482"/>
                    </a:lnTo>
                    <a:lnTo>
                      <a:pt x="1978812" y="681990"/>
                    </a:lnTo>
                    <a:lnTo>
                      <a:pt x="1976856" y="682485"/>
                    </a:lnTo>
                    <a:lnTo>
                      <a:pt x="1974913" y="682993"/>
                    </a:lnTo>
                    <a:lnTo>
                      <a:pt x="1972957" y="683488"/>
                    </a:lnTo>
                    <a:lnTo>
                      <a:pt x="1971001" y="683996"/>
                    </a:lnTo>
                    <a:lnTo>
                      <a:pt x="1969046" y="684491"/>
                    </a:lnTo>
                    <a:lnTo>
                      <a:pt x="1967090" y="684987"/>
                    </a:lnTo>
                    <a:lnTo>
                      <a:pt x="1965121" y="685482"/>
                    </a:lnTo>
                    <a:lnTo>
                      <a:pt x="1963165" y="685977"/>
                    </a:lnTo>
                    <a:lnTo>
                      <a:pt x="1961210" y="686473"/>
                    </a:lnTo>
                    <a:lnTo>
                      <a:pt x="1959241" y="686955"/>
                    </a:lnTo>
                    <a:lnTo>
                      <a:pt x="1957285" y="687451"/>
                    </a:lnTo>
                    <a:lnTo>
                      <a:pt x="1955317" y="687933"/>
                    </a:lnTo>
                    <a:lnTo>
                      <a:pt x="1953348" y="688416"/>
                    </a:lnTo>
                    <a:lnTo>
                      <a:pt x="1951380" y="688898"/>
                    </a:lnTo>
                    <a:lnTo>
                      <a:pt x="1949411" y="689381"/>
                    </a:lnTo>
                    <a:lnTo>
                      <a:pt x="1947456" y="689864"/>
                    </a:lnTo>
                    <a:lnTo>
                      <a:pt x="1945474" y="690346"/>
                    </a:lnTo>
                    <a:lnTo>
                      <a:pt x="1943506" y="690816"/>
                    </a:lnTo>
                    <a:lnTo>
                      <a:pt x="1941537" y="691299"/>
                    </a:lnTo>
                    <a:lnTo>
                      <a:pt x="1939569" y="691769"/>
                    </a:lnTo>
                    <a:lnTo>
                      <a:pt x="1937588" y="692238"/>
                    </a:lnTo>
                    <a:lnTo>
                      <a:pt x="1935619" y="692721"/>
                    </a:lnTo>
                    <a:lnTo>
                      <a:pt x="1933651" y="693178"/>
                    </a:lnTo>
                    <a:lnTo>
                      <a:pt x="1931670" y="693648"/>
                    </a:lnTo>
                    <a:lnTo>
                      <a:pt x="1929688" y="694118"/>
                    </a:lnTo>
                    <a:lnTo>
                      <a:pt x="1927720" y="694588"/>
                    </a:lnTo>
                    <a:lnTo>
                      <a:pt x="1925739" y="695045"/>
                    </a:lnTo>
                    <a:lnTo>
                      <a:pt x="1923757" y="695502"/>
                    </a:lnTo>
                    <a:lnTo>
                      <a:pt x="1921776" y="695960"/>
                    </a:lnTo>
                    <a:lnTo>
                      <a:pt x="1919795" y="696417"/>
                    </a:lnTo>
                    <a:lnTo>
                      <a:pt x="1917814" y="696874"/>
                    </a:lnTo>
                    <a:lnTo>
                      <a:pt x="1915820" y="697331"/>
                    </a:lnTo>
                    <a:lnTo>
                      <a:pt x="1913839" y="697788"/>
                    </a:lnTo>
                    <a:lnTo>
                      <a:pt x="1911858" y="698233"/>
                    </a:lnTo>
                    <a:lnTo>
                      <a:pt x="1909864" y="698690"/>
                    </a:lnTo>
                    <a:lnTo>
                      <a:pt x="1907882" y="699135"/>
                    </a:lnTo>
                    <a:lnTo>
                      <a:pt x="1905889" y="699579"/>
                    </a:lnTo>
                    <a:lnTo>
                      <a:pt x="1903907" y="700024"/>
                    </a:lnTo>
                    <a:lnTo>
                      <a:pt x="1901913" y="700468"/>
                    </a:lnTo>
                    <a:lnTo>
                      <a:pt x="1899920" y="700913"/>
                    </a:lnTo>
                    <a:lnTo>
                      <a:pt x="1897926" y="701344"/>
                    </a:lnTo>
                    <a:lnTo>
                      <a:pt x="1895932" y="701789"/>
                    </a:lnTo>
                    <a:lnTo>
                      <a:pt x="1893938" y="702221"/>
                    </a:lnTo>
                    <a:lnTo>
                      <a:pt x="1891944" y="702652"/>
                    </a:lnTo>
                    <a:lnTo>
                      <a:pt x="1889950" y="703084"/>
                    </a:lnTo>
                    <a:lnTo>
                      <a:pt x="1887956" y="703516"/>
                    </a:lnTo>
                    <a:lnTo>
                      <a:pt x="1885950" y="703948"/>
                    </a:lnTo>
                    <a:lnTo>
                      <a:pt x="1883956" y="704380"/>
                    </a:lnTo>
                    <a:lnTo>
                      <a:pt x="1881962" y="704799"/>
                    </a:lnTo>
                    <a:lnTo>
                      <a:pt x="1879955" y="705231"/>
                    </a:lnTo>
                    <a:lnTo>
                      <a:pt x="1877949" y="705650"/>
                    </a:lnTo>
                    <a:lnTo>
                      <a:pt x="1875955" y="706069"/>
                    </a:lnTo>
                    <a:lnTo>
                      <a:pt x="1873948" y="706488"/>
                    </a:lnTo>
                    <a:lnTo>
                      <a:pt x="1871941" y="706907"/>
                    </a:lnTo>
                    <a:lnTo>
                      <a:pt x="1869935" y="707326"/>
                    </a:lnTo>
                    <a:lnTo>
                      <a:pt x="1867941" y="707732"/>
                    </a:lnTo>
                    <a:lnTo>
                      <a:pt x="1865934" y="708152"/>
                    </a:lnTo>
                    <a:lnTo>
                      <a:pt x="1863915" y="708558"/>
                    </a:lnTo>
                    <a:lnTo>
                      <a:pt x="1861908" y="708964"/>
                    </a:lnTo>
                    <a:lnTo>
                      <a:pt x="1859902" y="709371"/>
                    </a:lnTo>
                    <a:lnTo>
                      <a:pt x="1857895" y="709777"/>
                    </a:lnTo>
                    <a:lnTo>
                      <a:pt x="1855889" y="710184"/>
                    </a:lnTo>
                    <a:lnTo>
                      <a:pt x="1853869" y="710590"/>
                    </a:lnTo>
                    <a:lnTo>
                      <a:pt x="1851863" y="710984"/>
                    </a:lnTo>
                    <a:lnTo>
                      <a:pt x="1849843" y="711390"/>
                    </a:lnTo>
                    <a:lnTo>
                      <a:pt x="1847837" y="711784"/>
                    </a:lnTo>
                    <a:lnTo>
                      <a:pt x="1845818" y="712177"/>
                    </a:lnTo>
                    <a:lnTo>
                      <a:pt x="1843798" y="712571"/>
                    </a:lnTo>
                    <a:lnTo>
                      <a:pt x="1841792" y="712965"/>
                    </a:lnTo>
                    <a:lnTo>
                      <a:pt x="1839772" y="713359"/>
                    </a:lnTo>
                    <a:lnTo>
                      <a:pt x="1837753" y="713740"/>
                    </a:lnTo>
                    <a:lnTo>
                      <a:pt x="1835734" y="714133"/>
                    </a:lnTo>
                    <a:lnTo>
                      <a:pt x="1833714" y="714514"/>
                    </a:lnTo>
                    <a:lnTo>
                      <a:pt x="1831695" y="714895"/>
                    </a:lnTo>
                    <a:lnTo>
                      <a:pt x="1829676" y="715276"/>
                    </a:lnTo>
                    <a:lnTo>
                      <a:pt x="1827644" y="715657"/>
                    </a:lnTo>
                    <a:lnTo>
                      <a:pt x="1825625" y="716038"/>
                    </a:lnTo>
                    <a:lnTo>
                      <a:pt x="1823605" y="716407"/>
                    </a:lnTo>
                    <a:lnTo>
                      <a:pt x="1821573" y="716788"/>
                    </a:lnTo>
                    <a:lnTo>
                      <a:pt x="1819554" y="717156"/>
                    </a:lnTo>
                    <a:lnTo>
                      <a:pt x="1817522" y="717524"/>
                    </a:lnTo>
                    <a:lnTo>
                      <a:pt x="1815503" y="717892"/>
                    </a:lnTo>
                    <a:lnTo>
                      <a:pt x="1813471" y="718261"/>
                    </a:lnTo>
                    <a:lnTo>
                      <a:pt x="1811451" y="718629"/>
                    </a:lnTo>
                    <a:lnTo>
                      <a:pt x="1809419" y="718997"/>
                    </a:lnTo>
                    <a:lnTo>
                      <a:pt x="1807387" y="719353"/>
                    </a:lnTo>
                    <a:lnTo>
                      <a:pt x="1805355" y="719721"/>
                    </a:lnTo>
                    <a:lnTo>
                      <a:pt x="1803323" y="720077"/>
                    </a:lnTo>
                    <a:lnTo>
                      <a:pt x="1801291" y="720432"/>
                    </a:lnTo>
                    <a:lnTo>
                      <a:pt x="1799259" y="720788"/>
                    </a:lnTo>
                    <a:lnTo>
                      <a:pt x="1797227" y="721144"/>
                    </a:lnTo>
                    <a:lnTo>
                      <a:pt x="1795195" y="721487"/>
                    </a:lnTo>
                    <a:lnTo>
                      <a:pt x="1793163" y="721842"/>
                    </a:lnTo>
                    <a:lnTo>
                      <a:pt x="1791119" y="722185"/>
                    </a:lnTo>
                    <a:lnTo>
                      <a:pt x="1789087" y="722541"/>
                    </a:lnTo>
                    <a:lnTo>
                      <a:pt x="1787055" y="722884"/>
                    </a:lnTo>
                    <a:lnTo>
                      <a:pt x="1785010" y="723226"/>
                    </a:lnTo>
                    <a:lnTo>
                      <a:pt x="1782978" y="723557"/>
                    </a:lnTo>
                    <a:lnTo>
                      <a:pt x="1780933" y="723900"/>
                    </a:lnTo>
                    <a:lnTo>
                      <a:pt x="1778901" y="724242"/>
                    </a:lnTo>
                    <a:lnTo>
                      <a:pt x="1776857" y="724573"/>
                    </a:lnTo>
                    <a:lnTo>
                      <a:pt x="1774812" y="724903"/>
                    </a:lnTo>
                    <a:lnTo>
                      <a:pt x="1772780" y="725233"/>
                    </a:lnTo>
                    <a:lnTo>
                      <a:pt x="1770735" y="725563"/>
                    </a:lnTo>
                    <a:lnTo>
                      <a:pt x="1768690" y="725893"/>
                    </a:lnTo>
                    <a:lnTo>
                      <a:pt x="1766646" y="726224"/>
                    </a:lnTo>
                    <a:lnTo>
                      <a:pt x="1764601" y="726541"/>
                    </a:lnTo>
                    <a:lnTo>
                      <a:pt x="1762556" y="726871"/>
                    </a:lnTo>
                    <a:lnTo>
                      <a:pt x="1760512" y="727189"/>
                    </a:lnTo>
                    <a:lnTo>
                      <a:pt x="1758467" y="727506"/>
                    </a:lnTo>
                    <a:lnTo>
                      <a:pt x="1756422" y="727824"/>
                    </a:lnTo>
                    <a:lnTo>
                      <a:pt x="1754377" y="728141"/>
                    </a:lnTo>
                    <a:lnTo>
                      <a:pt x="1752320" y="728459"/>
                    </a:lnTo>
                    <a:lnTo>
                      <a:pt x="1750275" y="728764"/>
                    </a:lnTo>
                    <a:lnTo>
                      <a:pt x="1748231" y="729081"/>
                    </a:lnTo>
                    <a:lnTo>
                      <a:pt x="1746173" y="729386"/>
                    </a:lnTo>
                    <a:lnTo>
                      <a:pt x="1744129" y="729691"/>
                    </a:lnTo>
                    <a:lnTo>
                      <a:pt x="1742071" y="729996"/>
                    </a:lnTo>
                    <a:lnTo>
                      <a:pt x="1740027" y="730300"/>
                    </a:lnTo>
                    <a:lnTo>
                      <a:pt x="1737969" y="730592"/>
                    </a:lnTo>
                    <a:lnTo>
                      <a:pt x="1735912" y="730897"/>
                    </a:lnTo>
                    <a:lnTo>
                      <a:pt x="1733867" y="731189"/>
                    </a:lnTo>
                    <a:lnTo>
                      <a:pt x="1731810" y="731494"/>
                    </a:lnTo>
                    <a:lnTo>
                      <a:pt x="1729752" y="731786"/>
                    </a:lnTo>
                    <a:lnTo>
                      <a:pt x="1727695" y="732078"/>
                    </a:lnTo>
                    <a:lnTo>
                      <a:pt x="1725637" y="732358"/>
                    </a:lnTo>
                    <a:lnTo>
                      <a:pt x="1723580" y="732650"/>
                    </a:lnTo>
                    <a:lnTo>
                      <a:pt x="1721535" y="732942"/>
                    </a:lnTo>
                    <a:lnTo>
                      <a:pt x="1719465" y="733221"/>
                    </a:lnTo>
                    <a:lnTo>
                      <a:pt x="1717408" y="733501"/>
                    </a:lnTo>
                    <a:lnTo>
                      <a:pt x="1715350" y="733780"/>
                    </a:lnTo>
                    <a:lnTo>
                      <a:pt x="1713293" y="734060"/>
                    </a:lnTo>
                    <a:lnTo>
                      <a:pt x="1711236" y="734339"/>
                    </a:lnTo>
                    <a:lnTo>
                      <a:pt x="1709178" y="734618"/>
                    </a:lnTo>
                    <a:lnTo>
                      <a:pt x="1707121" y="734885"/>
                    </a:lnTo>
                    <a:lnTo>
                      <a:pt x="1705051" y="735152"/>
                    </a:lnTo>
                    <a:lnTo>
                      <a:pt x="1702993" y="735431"/>
                    </a:lnTo>
                    <a:lnTo>
                      <a:pt x="1700923" y="735698"/>
                    </a:lnTo>
                    <a:lnTo>
                      <a:pt x="1698866" y="735965"/>
                    </a:lnTo>
                    <a:lnTo>
                      <a:pt x="1696796" y="736219"/>
                    </a:lnTo>
                    <a:lnTo>
                      <a:pt x="1694738" y="736485"/>
                    </a:lnTo>
                    <a:lnTo>
                      <a:pt x="1692668" y="736739"/>
                    </a:lnTo>
                    <a:lnTo>
                      <a:pt x="1690611" y="737006"/>
                    </a:lnTo>
                    <a:lnTo>
                      <a:pt x="1688541" y="737260"/>
                    </a:lnTo>
                    <a:lnTo>
                      <a:pt x="1686471" y="737514"/>
                    </a:lnTo>
                    <a:lnTo>
                      <a:pt x="1684413" y="737768"/>
                    </a:lnTo>
                    <a:lnTo>
                      <a:pt x="1682343" y="738009"/>
                    </a:lnTo>
                    <a:lnTo>
                      <a:pt x="1680273" y="738263"/>
                    </a:lnTo>
                    <a:lnTo>
                      <a:pt x="1678203" y="738505"/>
                    </a:lnTo>
                    <a:lnTo>
                      <a:pt x="1676133" y="738759"/>
                    </a:lnTo>
                    <a:lnTo>
                      <a:pt x="1674063" y="739000"/>
                    </a:lnTo>
                    <a:lnTo>
                      <a:pt x="1671993" y="739241"/>
                    </a:lnTo>
                    <a:lnTo>
                      <a:pt x="1669923" y="739470"/>
                    </a:lnTo>
                    <a:lnTo>
                      <a:pt x="1667865" y="739711"/>
                    </a:lnTo>
                    <a:lnTo>
                      <a:pt x="1665782" y="739952"/>
                    </a:lnTo>
                    <a:lnTo>
                      <a:pt x="1663712" y="740181"/>
                    </a:lnTo>
                    <a:lnTo>
                      <a:pt x="1661642" y="740410"/>
                    </a:lnTo>
                    <a:lnTo>
                      <a:pt x="1659572" y="740638"/>
                    </a:lnTo>
                    <a:lnTo>
                      <a:pt x="1657502" y="740867"/>
                    </a:lnTo>
                    <a:lnTo>
                      <a:pt x="1655432" y="741095"/>
                    </a:lnTo>
                    <a:lnTo>
                      <a:pt x="1653349" y="741311"/>
                    </a:lnTo>
                    <a:lnTo>
                      <a:pt x="1651279" y="741540"/>
                    </a:lnTo>
                    <a:lnTo>
                      <a:pt x="1649209" y="741756"/>
                    </a:lnTo>
                    <a:lnTo>
                      <a:pt x="1647126" y="741972"/>
                    </a:lnTo>
                    <a:lnTo>
                      <a:pt x="1645056" y="742188"/>
                    </a:lnTo>
                    <a:lnTo>
                      <a:pt x="1642973" y="742403"/>
                    </a:lnTo>
                    <a:lnTo>
                      <a:pt x="1640903" y="742619"/>
                    </a:lnTo>
                    <a:lnTo>
                      <a:pt x="1638820" y="742823"/>
                    </a:lnTo>
                    <a:lnTo>
                      <a:pt x="1636750" y="743038"/>
                    </a:lnTo>
                    <a:lnTo>
                      <a:pt x="1634667" y="743242"/>
                    </a:lnTo>
                    <a:lnTo>
                      <a:pt x="1632597" y="743445"/>
                    </a:lnTo>
                    <a:lnTo>
                      <a:pt x="1630514" y="743648"/>
                    </a:lnTo>
                    <a:lnTo>
                      <a:pt x="1628432" y="743851"/>
                    </a:lnTo>
                    <a:lnTo>
                      <a:pt x="1626362" y="744042"/>
                    </a:lnTo>
                    <a:lnTo>
                      <a:pt x="1624279" y="744245"/>
                    </a:lnTo>
                    <a:lnTo>
                      <a:pt x="1622196" y="744435"/>
                    </a:lnTo>
                    <a:lnTo>
                      <a:pt x="1620113" y="744626"/>
                    </a:lnTo>
                    <a:lnTo>
                      <a:pt x="1618030" y="744816"/>
                    </a:lnTo>
                    <a:lnTo>
                      <a:pt x="1615960" y="745007"/>
                    </a:lnTo>
                    <a:lnTo>
                      <a:pt x="1613877" y="745197"/>
                    </a:lnTo>
                    <a:lnTo>
                      <a:pt x="1611795" y="745375"/>
                    </a:lnTo>
                    <a:lnTo>
                      <a:pt x="1609712" y="745566"/>
                    </a:lnTo>
                    <a:lnTo>
                      <a:pt x="1607629" y="745744"/>
                    </a:lnTo>
                    <a:lnTo>
                      <a:pt x="1605546" y="745921"/>
                    </a:lnTo>
                    <a:lnTo>
                      <a:pt x="1603463" y="746099"/>
                    </a:lnTo>
                    <a:lnTo>
                      <a:pt x="1601381" y="746277"/>
                    </a:lnTo>
                    <a:lnTo>
                      <a:pt x="1599298" y="746442"/>
                    </a:lnTo>
                    <a:lnTo>
                      <a:pt x="1597215" y="746620"/>
                    </a:lnTo>
                    <a:lnTo>
                      <a:pt x="1595132" y="746785"/>
                    </a:lnTo>
                    <a:lnTo>
                      <a:pt x="1593037" y="746950"/>
                    </a:lnTo>
                    <a:lnTo>
                      <a:pt x="1590954" y="747115"/>
                    </a:lnTo>
                    <a:lnTo>
                      <a:pt x="1588871" y="747280"/>
                    </a:lnTo>
                    <a:lnTo>
                      <a:pt x="1586788" y="747445"/>
                    </a:lnTo>
                    <a:lnTo>
                      <a:pt x="1584706" y="747598"/>
                    </a:lnTo>
                    <a:lnTo>
                      <a:pt x="1582610" y="747750"/>
                    </a:lnTo>
                    <a:lnTo>
                      <a:pt x="1580527" y="747915"/>
                    </a:lnTo>
                    <a:lnTo>
                      <a:pt x="1578444" y="748068"/>
                    </a:lnTo>
                    <a:lnTo>
                      <a:pt x="1576349" y="748220"/>
                    </a:lnTo>
                    <a:lnTo>
                      <a:pt x="1574266" y="748360"/>
                    </a:lnTo>
                    <a:lnTo>
                      <a:pt x="1572183" y="748512"/>
                    </a:lnTo>
                    <a:lnTo>
                      <a:pt x="1570088" y="748652"/>
                    </a:lnTo>
                    <a:lnTo>
                      <a:pt x="1568005" y="748792"/>
                    </a:lnTo>
                    <a:lnTo>
                      <a:pt x="1565910" y="748944"/>
                    </a:lnTo>
                    <a:lnTo>
                      <a:pt x="1563827" y="749071"/>
                    </a:lnTo>
                    <a:lnTo>
                      <a:pt x="1561731" y="749211"/>
                    </a:lnTo>
                    <a:lnTo>
                      <a:pt x="1559648" y="749350"/>
                    </a:lnTo>
                    <a:lnTo>
                      <a:pt x="1557553" y="749477"/>
                    </a:lnTo>
                    <a:lnTo>
                      <a:pt x="1555470" y="749617"/>
                    </a:lnTo>
                    <a:lnTo>
                      <a:pt x="1553375" y="749744"/>
                    </a:lnTo>
                    <a:lnTo>
                      <a:pt x="1551292" y="749871"/>
                    </a:lnTo>
                    <a:lnTo>
                      <a:pt x="1549196" y="749985"/>
                    </a:lnTo>
                    <a:lnTo>
                      <a:pt x="1547101" y="750112"/>
                    </a:lnTo>
                    <a:lnTo>
                      <a:pt x="1545018" y="750239"/>
                    </a:lnTo>
                    <a:lnTo>
                      <a:pt x="1542923" y="750354"/>
                    </a:lnTo>
                    <a:lnTo>
                      <a:pt x="1540827" y="750468"/>
                    </a:lnTo>
                    <a:lnTo>
                      <a:pt x="1538744" y="750582"/>
                    </a:lnTo>
                    <a:lnTo>
                      <a:pt x="1536649" y="750697"/>
                    </a:lnTo>
                    <a:lnTo>
                      <a:pt x="1534553" y="750811"/>
                    </a:lnTo>
                    <a:lnTo>
                      <a:pt x="1532458" y="750912"/>
                    </a:lnTo>
                    <a:lnTo>
                      <a:pt x="1530375" y="751014"/>
                    </a:lnTo>
                    <a:lnTo>
                      <a:pt x="1528279" y="751128"/>
                    </a:lnTo>
                    <a:lnTo>
                      <a:pt x="1526184" y="751230"/>
                    </a:lnTo>
                    <a:lnTo>
                      <a:pt x="1524088" y="751332"/>
                    </a:lnTo>
                    <a:lnTo>
                      <a:pt x="1521993" y="751420"/>
                    </a:lnTo>
                    <a:lnTo>
                      <a:pt x="1519910" y="751522"/>
                    </a:lnTo>
                    <a:lnTo>
                      <a:pt x="1517815" y="751611"/>
                    </a:lnTo>
                    <a:lnTo>
                      <a:pt x="1515719" y="751713"/>
                    </a:lnTo>
                    <a:lnTo>
                      <a:pt x="1513624" y="751801"/>
                    </a:lnTo>
                    <a:lnTo>
                      <a:pt x="1511528" y="751878"/>
                    </a:lnTo>
                    <a:lnTo>
                      <a:pt x="1509433" y="751967"/>
                    </a:lnTo>
                    <a:lnTo>
                      <a:pt x="1507337" y="752055"/>
                    </a:lnTo>
                    <a:lnTo>
                      <a:pt x="1505242" y="752132"/>
                    </a:lnTo>
                    <a:lnTo>
                      <a:pt x="1503146" y="752208"/>
                    </a:lnTo>
                    <a:lnTo>
                      <a:pt x="1501051" y="752297"/>
                    </a:lnTo>
                    <a:lnTo>
                      <a:pt x="1498955" y="752360"/>
                    </a:lnTo>
                    <a:lnTo>
                      <a:pt x="1496860" y="752436"/>
                    </a:lnTo>
                    <a:lnTo>
                      <a:pt x="1494764" y="752513"/>
                    </a:lnTo>
                    <a:lnTo>
                      <a:pt x="1492669" y="752576"/>
                    </a:lnTo>
                    <a:lnTo>
                      <a:pt x="1490573" y="752652"/>
                    </a:lnTo>
                    <a:lnTo>
                      <a:pt x="1488478" y="752716"/>
                    </a:lnTo>
                    <a:lnTo>
                      <a:pt x="1486382" y="752779"/>
                    </a:lnTo>
                    <a:lnTo>
                      <a:pt x="1484287" y="752830"/>
                    </a:lnTo>
                    <a:lnTo>
                      <a:pt x="1482191" y="752894"/>
                    </a:lnTo>
                    <a:lnTo>
                      <a:pt x="1480096" y="752944"/>
                    </a:lnTo>
                    <a:lnTo>
                      <a:pt x="1478000" y="753008"/>
                    </a:lnTo>
                    <a:lnTo>
                      <a:pt x="1475905" y="753059"/>
                    </a:lnTo>
                    <a:lnTo>
                      <a:pt x="1473809" y="753110"/>
                    </a:lnTo>
                    <a:lnTo>
                      <a:pt x="1471714" y="753148"/>
                    </a:lnTo>
                    <a:lnTo>
                      <a:pt x="1469618" y="753198"/>
                    </a:lnTo>
                    <a:lnTo>
                      <a:pt x="1467523" y="753249"/>
                    </a:lnTo>
                    <a:lnTo>
                      <a:pt x="1465427" y="753287"/>
                    </a:lnTo>
                    <a:lnTo>
                      <a:pt x="1463319" y="753325"/>
                    </a:lnTo>
                    <a:lnTo>
                      <a:pt x="1461223" y="753364"/>
                    </a:lnTo>
                    <a:lnTo>
                      <a:pt x="1459128" y="753402"/>
                    </a:lnTo>
                    <a:lnTo>
                      <a:pt x="1457032" y="753427"/>
                    </a:lnTo>
                    <a:lnTo>
                      <a:pt x="1454937" y="753465"/>
                    </a:lnTo>
                    <a:lnTo>
                      <a:pt x="1452841" y="753491"/>
                    </a:lnTo>
                    <a:lnTo>
                      <a:pt x="1450746" y="753516"/>
                    </a:lnTo>
                    <a:lnTo>
                      <a:pt x="1448638" y="753541"/>
                    </a:lnTo>
                    <a:lnTo>
                      <a:pt x="1446542" y="753567"/>
                    </a:lnTo>
                    <a:lnTo>
                      <a:pt x="1444447" y="753579"/>
                    </a:lnTo>
                    <a:lnTo>
                      <a:pt x="1442351" y="753605"/>
                    </a:lnTo>
                    <a:lnTo>
                      <a:pt x="1440256" y="753618"/>
                    </a:lnTo>
                    <a:lnTo>
                      <a:pt x="1438160" y="753630"/>
                    </a:lnTo>
                    <a:lnTo>
                      <a:pt x="1436065" y="753643"/>
                    </a:lnTo>
                    <a:lnTo>
                      <a:pt x="1433957" y="753656"/>
                    </a:lnTo>
                    <a:lnTo>
                      <a:pt x="1431861" y="753668"/>
                    </a:lnTo>
                    <a:lnTo>
                      <a:pt x="1429766" y="753668"/>
                    </a:lnTo>
                    <a:lnTo>
                      <a:pt x="1419275" y="753668"/>
                    </a:lnTo>
                    <a:lnTo>
                      <a:pt x="1417180" y="753656"/>
                    </a:lnTo>
                    <a:lnTo>
                      <a:pt x="1415084" y="753656"/>
                    </a:lnTo>
                    <a:lnTo>
                      <a:pt x="1412989" y="753643"/>
                    </a:lnTo>
                    <a:lnTo>
                      <a:pt x="1410893" y="753643"/>
                    </a:lnTo>
                    <a:lnTo>
                      <a:pt x="1408785" y="753630"/>
                    </a:lnTo>
                    <a:lnTo>
                      <a:pt x="1406690" y="753618"/>
                    </a:lnTo>
                    <a:lnTo>
                      <a:pt x="1404594" y="753605"/>
                    </a:lnTo>
                    <a:lnTo>
                      <a:pt x="1402499" y="753592"/>
                    </a:lnTo>
                    <a:lnTo>
                      <a:pt x="1400403" y="753579"/>
                    </a:lnTo>
                    <a:lnTo>
                      <a:pt x="1398308" y="753567"/>
                    </a:lnTo>
                    <a:lnTo>
                      <a:pt x="1396199" y="753541"/>
                    </a:lnTo>
                    <a:lnTo>
                      <a:pt x="1394104" y="753529"/>
                    </a:lnTo>
                    <a:lnTo>
                      <a:pt x="1392008" y="753503"/>
                    </a:lnTo>
                    <a:lnTo>
                      <a:pt x="1389913" y="753491"/>
                    </a:lnTo>
                    <a:lnTo>
                      <a:pt x="1387817" y="753465"/>
                    </a:lnTo>
                    <a:lnTo>
                      <a:pt x="1385722" y="753440"/>
                    </a:lnTo>
                    <a:lnTo>
                      <a:pt x="1383626" y="753414"/>
                    </a:lnTo>
                    <a:lnTo>
                      <a:pt x="1381531" y="753389"/>
                    </a:lnTo>
                    <a:lnTo>
                      <a:pt x="1379423" y="753364"/>
                    </a:lnTo>
                    <a:lnTo>
                      <a:pt x="1377327" y="753338"/>
                    </a:lnTo>
                    <a:lnTo>
                      <a:pt x="1375232" y="753300"/>
                    </a:lnTo>
                    <a:lnTo>
                      <a:pt x="1373136" y="753275"/>
                    </a:lnTo>
                    <a:lnTo>
                      <a:pt x="1371041" y="753237"/>
                    </a:lnTo>
                    <a:lnTo>
                      <a:pt x="1368945" y="753198"/>
                    </a:lnTo>
                    <a:lnTo>
                      <a:pt x="1366850" y="753173"/>
                    </a:lnTo>
                    <a:lnTo>
                      <a:pt x="1364754" y="753135"/>
                    </a:lnTo>
                    <a:lnTo>
                      <a:pt x="1362659" y="753097"/>
                    </a:lnTo>
                    <a:lnTo>
                      <a:pt x="1360563" y="753059"/>
                    </a:lnTo>
                    <a:lnTo>
                      <a:pt x="1358468" y="753021"/>
                    </a:lnTo>
                    <a:lnTo>
                      <a:pt x="1356372" y="752970"/>
                    </a:lnTo>
                    <a:lnTo>
                      <a:pt x="1354277" y="752932"/>
                    </a:lnTo>
                    <a:lnTo>
                      <a:pt x="1352181" y="752894"/>
                    </a:lnTo>
                    <a:lnTo>
                      <a:pt x="1350086" y="752843"/>
                    </a:lnTo>
                    <a:lnTo>
                      <a:pt x="1347990" y="752792"/>
                    </a:lnTo>
                    <a:lnTo>
                      <a:pt x="1345895" y="752754"/>
                    </a:lnTo>
                    <a:lnTo>
                      <a:pt x="1343799" y="752703"/>
                    </a:lnTo>
                    <a:lnTo>
                      <a:pt x="1341704" y="752652"/>
                    </a:lnTo>
                    <a:lnTo>
                      <a:pt x="1339608" y="752602"/>
                    </a:lnTo>
                    <a:lnTo>
                      <a:pt x="1337513" y="752551"/>
                    </a:lnTo>
                    <a:lnTo>
                      <a:pt x="1335417" y="752487"/>
                    </a:lnTo>
                    <a:lnTo>
                      <a:pt x="1333334" y="752436"/>
                    </a:lnTo>
                    <a:lnTo>
                      <a:pt x="1331239" y="752386"/>
                    </a:lnTo>
                    <a:lnTo>
                      <a:pt x="1329143" y="752322"/>
                    </a:lnTo>
                    <a:lnTo>
                      <a:pt x="1327048" y="752259"/>
                    </a:lnTo>
                    <a:lnTo>
                      <a:pt x="1324952" y="752208"/>
                    </a:lnTo>
                    <a:lnTo>
                      <a:pt x="1322857" y="752144"/>
                    </a:lnTo>
                    <a:lnTo>
                      <a:pt x="1320774" y="752081"/>
                    </a:lnTo>
                    <a:lnTo>
                      <a:pt x="1318679" y="752017"/>
                    </a:lnTo>
                    <a:lnTo>
                      <a:pt x="1316583" y="751954"/>
                    </a:lnTo>
                    <a:lnTo>
                      <a:pt x="1314488" y="751890"/>
                    </a:lnTo>
                    <a:lnTo>
                      <a:pt x="1312405" y="751814"/>
                    </a:lnTo>
                    <a:lnTo>
                      <a:pt x="1310309" y="751751"/>
                    </a:lnTo>
                    <a:lnTo>
                      <a:pt x="1308214" y="751674"/>
                    </a:lnTo>
                    <a:lnTo>
                      <a:pt x="1306131" y="751611"/>
                    </a:lnTo>
                    <a:lnTo>
                      <a:pt x="1304036" y="751535"/>
                    </a:lnTo>
                    <a:lnTo>
                      <a:pt x="1301940" y="751459"/>
                    </a:lnTo>
                    <a:lnTo>
                      <a:pt x="1299857" y="751382"/>
                    </a:lnTo>
                    <a:lnTo>
                      <a:pt x="1297762" y="751319"/>
                    </a:lnTo>
                    <a:lnTo>
                      <a:pt x="1295679" y="751230"/>
                    </a:lnTo>
                    <a:lnTo>
                      <a:pt x="1293583" y="751154"/>
                    </a:lnTo>
                    <a:lnTo>
                      <a:pt x="1291501" y="751078"/>
                    </a:lnTo>
                    <a:lnTo>
                      <a:pt x="1289405" y="751001"/>
                    </a:lnTo>
                    <a:lnTo>
                      <a:pt x="1287310" y="750912"/>
                    </a:lnTo>
                    <a:lnTo>
                      <a:pt x="1285227" y="750836"/>
                    </a:lnTo>
                    <a:lnTo>
                      <a:pt x="1283144" y="750747"/>
                    </a:lnTo>
                    <a:lnTo>
                      <a:pt x="1281049" y="750658"/>
                    </a:lnTo>
                    <a:lnTo>
                      <a:pt x="1278966" y="750570"/>
                    </a:lnTo>
                    <a:lnTo>
                      <a:pt x="1276870" y="750481"/>
                    </a:lnTo>
                    <a:lnTo>
                      <a:pt x="1274787" y="750392"/>
                    </a:lnTo>
                    <a:lnTo>
                      <a:pt x="1272705" y="750303"/>
                    </a:lnTo>
                    <a:lnTo>
                      <a:pt x="1270609" y="750214"/>
                    </a:lnTo>
                    <a:lnTo>
                      <a:pt x="1268526" y="750125"/>
                    </a:lnTo>
                    <a:lnTo>
                      <a:pt x="1266444" y="750023"/>
                    </a:lnTo>
                    <a:lnTo>
                      <a:pt x="1264348" y="749935"/>
                    </a:lnTo>
                    <a:lnTo>
                      <a:pt x="1262265" y="749833"/>
                    </a:lnTo>
                    <a:lnTo>
                      <a:pt x="1260182" y="749744"/>
                    </a:lnTo>
                    <a:lnTo>
                      <a:pt x="1258100" y="749642"/>
                    </a:lnTo>
                    <a:lnTo>
                      <a:pt x="1256017" y="749541"/>
                    </a:lnTo>
                    <a:lnTo>
                      <a:pt x="1253934" y="749439"/>
                    </a:lnTo>
                    <a:lnTo>
                      <a:pt x="1251851" y="749338"/>
                    </a:lnTo>
                    <a:lnTo>
                      <a:pt x="1249756" y="749236"/>
                    </a:lnTo>
                    <a:lnTo>
                      <a:pt x="1247673" y="749122"/>
                    </a:lnTo>
                    <a:lnTo>
                      <a:pt x="1245590" y="749020"/>
                    </a:lnTo>
                    <a:lnTo>
                      <a:pt x="1243507" y="748919"/>
                    </a:lnTo>
                    <a:lnTo>
                      <a:pt x="1241425" y="748804"/>
                    </a:lnTo>
                    <a:lnTo>
                      <a:pt x="1239342" y="748703"/>
                    </a:lnTo>
                    <a:lnTo>
                      <a:pt x="1237272" y="748588"/>
                    </a:lnTo>
                    <a:lnTo>
                      <a:pt x="1235189" y="748474"/>
                    </a:lnTo>
                    <a:lnTo>
                      <a:pt x="1233106" y="748360"/>
                    </a:lnTo>
                    <a:lnTo>
                      <a:pt x="1231023" y="748245"/>
                    </a:lnTo>
                    <a:lnTo>
                      <a:pt x="1228940" y="748131"/>
                    </a:lnTo>
                    <a:lnTo>
                      <a:pt x="1226858" y="748017"/>
                    </a:lnTo>
                    <a:lnTo>
                      <a:pt x="1224788" y="747903"/>
                    </a:lnTo>
                    <a:lnTo>
                      <a:pt x="1222705" y="747776"/>
                    </a:lnTo>
                    <a:lnTo>
                      <a:pt x="1220622" y="747661"/>
                    </a:lnTo>
                    <a:lnTo>
                      <a:pt x="1218552" y="747534"/>
                    </a:lnTo>
                    <a:lnTo>
                      <a:pt x="1216469" y="747420"/>
                    </a:lnTo>
                    <a:lnTo>
                      <a:pt x="1214399" y="747293"/>
                    </a:lnTo>
                    <a:lnTo>
                      <a:pt x="1212316" y="747166"/>
                    </a:lnTo>
                    <a:lnTo>
                      <a:pt x="1210233" y="747039"/>
                    </a:lnTo>
                    <a:lnTo>
                      <a:pt x="1208163" y="746912"/>
                    </a:lnTo>
                    <a:lnTo>
                      <a:pt x="1206093" y="746785"/>
                    </a:lnTo>
                    <a:lnTo>
                      <a:pt x="1204010" y="746658"/>
                    </a:lnTo>
                    <a:lnTo>
                      <a:pt x="1201940" y="746518"/>
                    </a:lnTo>
                    <a:lnTo>
                      <a:pt x="1199857" y="746391"/>
                    </a:lnTo>
                    <a:lnTo>
                      <a:pt x="1197787" y="746264"/>
                    </a:lnTo>
                    <a:lnTo>
                      <a:pt x="1195717" y="746125"/>
                    </a:lnTo>
                    <a:lnTo>
                      <a:pt x="1193647" y="745985"/>
                    </a:lnTo>
                    <a:lnTo>
                      <a:pt x="1191564" y="745858"/>
                    </a:lnTo>
                    <a:lnTo>
                      <a:pt x="1189494" y="745718"/>
                    </a:lnTo>
                    <a:lnTo>
                      <a:pt x="1187424" y="745578"/>
                    </a:lnTo>
                    <a:lnTo>
                      <a:pt x="1185354" y="745439"/>
                    </a:lnTo>
                    <a:lnTo>
                      <a:pt x="1183284" y="745299"/>
                    </a:lnTo>
                    <a:lnTo>
                      <a:pt x="1181214" y="745159"/>
                    </a:lnTo>
                    <a:lnTo>
                      <a:pt x="1179144" y="745007"/>
                    </a:lnTo>
                    <a:lnTo>
                      <a:pt x="1177074" y="744867"/>
                    </a:lnTo>
                    <a:lnTo>
                      <a:pt x="1175004" y="744715"/>
                    </a:lnTo>
                    <a:lnTo>
                      <a:pt x="1172933" y="744575"/>
                    </a:lnTo>
                    <a:lnTo>
                      <a:pt x="1170863" y="744423"/>
                    </a:lnTo>
                    <a:lnTo>
                      <a:pt x="1168793" y="744283"/>
                    </a:lnTo>
                    <a:lnTo>
                      <a:pt x="1166736" y="744131"/>
                    </a:lnTo>
                    <a:lnTo>
                      <a:pt x="1164666" y="743978"/>
                    </a:lnTo>
                    <a:lnTo>
                      <a:pt x="1162596" y="743826"/>
                    </a:lnTo>
                    <a:lnTo>
                      <a:pt x="1160538" y="743673"/>
                    </a:lnTo>
                    <a:lnTo>
                      <a:pt x="1158468" y="743521"/>
                    </a:lnTo>
                    <a:lnTo>
                      <a:pt x="1156398" y="743356"/>
                    </a:lnTo>
                    <a:lnTo>
                      <a:pt x="1154341" y="743204"/>
                    </a:lnTo>
                    <a:lnTo>
                      <a:pt x="1152270" y="743038"/>
                    </a:lnTo>
                    <a:lnTo>
                      <a:pt x="1150213" y="742886"/>
                    </a:lnTo>
                    <a:lnTo>
                      <a:pt x="1148156" y="742721"/>
                    </a:lnTo>
                    <a:lnTo>
                      <a:pt x="1146086" y="742569"/>
                    </a:lnTo>
                    <a:lnTo>
                      <a:pt x="1144028" y="742403"/>
                    </a:lnTo>
                    <a:lnTo>
                      <a:pt x="1141971" y="742238"/>
                    </a:lnTo>
                    <a:lnTo>
                      <a:pt x="1139901" y="742073"/>
                    </a:lnTo>
                    <a:lnTo>
                      <a:pt x="1137843" y="741908"/>
                    </a:lnTo>
                    <a:lnTo>
                      <a:pt x="1135786" y="741743"/>
                    </a:lnTo>
                    <a:lnTo>
                      <a:pt x="1133729" y="741565"/>
                    </a:lnTo>
                    <a:lnTo>
                      <a:pt x="1131671" y="741400"/>
                    </a:lnTo>
                    <a:lnTo>
                      <a:pt x="1129614" y="741235"/>
                    </a:lnTo>
                    <a:lnTo>
                      <a:pt x="1127556" y="741057"/>
                    </a:lnTo>
                    <a:lnTo>
                      <a:pt x="1125499" y="740892"/>
                    </a:lnTo>
                    <a:lnTo>
                      <a:pt x="1123442" y="740714"/>
                    </a:lnTo>
                    <a:lnTo>
                      <a:pt x="1121384" y="740537"/>
                    </a:lnTo>
                    <a:lnTo>
                      <a:pt x="1119327" y="740359"/>
                    </a:lnTo>
                    <a:lnTo>
                      <a:pt x="1117282" y="740181"/>
                    </a:lnTo>
                    <a:lnTo>
                      <a:pt x="1115225" y="740003"/>
                    </a:lnTo>
                    <a:lnTo>
                      <a:pt x="1113167" y="739825"/>
                    </a:lnTo>
                    <a:lnTo>
                      <a:pt x="1111123" y="739648"/>
                    </a:lnTo>
                    <a:lnTo>
                      <a:pt x="1109065" y="739470"/>
                    </a:lnTo>
                    <a:lnTo>
                      <a:pt x="1107020" y="739279"/>
                    </a:lnTo>
                    <a:lnTo>
                      <a:pt x="1104963" y="739101"/>
                    </a:lnTo>
                    <a:lnTo>
                      <a:pt x="1102918" y="738911"/>
                    </a:lnTo>
                    <a:lnTo>
                      <a:pt x="1100861" y="738733"/>
                    </a:lnTo>
                    <a:lnTo>
                      <a:pt x="1098816" y="738543"/>
                    </a:lnTo>
                    <a:lnTo>
                      <a:pt x="1096772" y="738352"/>
                    </a:lnTo>
                    <a:lnTo>
                      <a:pt x="1094727" y="738162"/>
                    </a:lnTo>
                    <a:lnTo>
                      <a:pt x="1092669" y="737971"/>
                    </a:lnTo>
                    <a:lnTo>
                      <a:pt x="1090625" y="737781"/>
                    </a:lnTo>
                    <a:lnTo>
                      <a:pt x="1088580" y="737590"/>
                    </a:lnTo>
                    <a:lnTo>
                      <a:pt x="1086535" y="737400"/>
                    </a:lnTo>
                    <a:lnTo>
                      <a:pt x="1084491" y="737196"/>
                    </a:lnTo>
                    <a:lnTo>
                      <a:pt x="1082446" y="737006"/>
                    </a:lnTo>
                    <a:lnTo>
                      <a:pt x="1080414" y="736815"/>
                    </a:lnTo>
                    <a:lnTo>
                      <a:pt x="1078369" y="736612"/>
                    </a:lnTo>
                    <a:lnTo>
                      <a:pt x="1076325" y="736409"/>
                    </a:lnTo>
                    <a:lnTo>
                      <a:pt x="1074280" y="736219"/>
                    </a:lnTo>
                    <a:lnTo>
                      <a:pt x="1072248" y="736015"/>
                    </a:lnTo>
                    <a:lnTo>
                      <a:pt x="1070203" y="735812"/>
                    </a:lnTo>
                    <a:lnTo>
                      <a:pt x="1068171" y="735609"/>
                    </a:lnTo>
                    <a:lnTo>
                      <a:pt x="1066126" y="735406"/>
                    </a:lnTo>
                    <a:lnTo>
                      <a:pt x="1064094" y="735203"/>
                    </a:lnTo>
                    <a:lnTo>
                      <a:pt x="1062050" y="734987"/>
                    </a:lnTo>
                    <a:lnTo>
                      <a:pt x="1060018" y="734783"/>
                    </a:lnTo>
                    <a:lnTo>
                      <a:pt x="1057986" y="734568"/>
                    </a:lnTo>
                    <a:lnTo>
                      <a:pt x="1055941" y="734364"/>
                    </a:lnTo>
                    <a:lnTo>
                      <a:pt x="1053909" y="734148"/>
                    </a:lnTo>
                    <a:lnTo>
                      <a:pt x="1051877" y="733945"/>
                    </a:lnTo>
                    <a:lnTo>
                      <a:pt x="1049845" y="733729"/>
                    </a:lnTo>
                    <a:lnTo>
                      <a:pt x="1047813" y="733513"/>
                    </a:lnTo>
                    <a:lnTo>
                      <a:pt x="1045781" y="733298"/>
                    </a:lnTo>
                    <a:lnTo>
                      <a:pt x="1043749" y="733082"/>
                    </a:lnTo>
                    <a:lnTo>
                      <a:pt x="1041730" y="732866"/>
                    </a:lnTo>
                    <a:lnTo>
                      <a:pt x="1039698" y="732650"/>
                    </a:lnTo>
                    <a:lnTo>
                      <a:pt x="1037666" y="732434"/>
                    </a:lnTo>
                    <a:lnTo>
                      <a:pt x="1035634" y="732205"/>
                    </a:lnTo>
                    <a:lnTo>
                      <a:pt x="1033614" y="731989"/>
                    </a:lnTo>
                    <a:lnTo>
                      <a:pt x="1031582" y="731761"/>
                    </a:lnTo>
                    <a:lnTo>
                      <a:pt x="1029563" y="731545"/>
                    </a:lnTo>
                    <a:lnTo>
                      <a:pt x="1027544" y="731316"/>
                    </a:lnTo>
                    <a:lnTo>
                      <a:pt x="1025512" y="731088"/>
                    </a:lnTo>
                    <a:lnTo>
                      <a:pt x="1023493" y="730859"/>
                    </a:lnTo>
                    <a:lnTo>
                      <a:pt x="1021473" y="730631"/>
                    </a:lnTo>
                    <a:lnTo>
                      <a:pt x="1019454" y="730402"/>
                    </a:lnTo>
                    <a:lnTo>
                      <a:pt x="1017435" y="730173"/>
                    </a:lnTo>
                    <a:lnTo>
                      <a:pt x="1015403" y="729945"/>
                    </a:lnTo>
                    <a:lnTo>
                      <a:pt x="1013396" y="729716"/>
                    </a:lnTo>
                    <a:lnTo>
                      <a:pt x="1011377" y="729488"/>
                    </a:lnTo>
                    <a:lnTo>
                      <a:pt x="1009357" y="729246"/>
                    </a:lnTo>
                    <a:lnTo>
                      <a:pt x="1007338" y="729018"/>
                    </a:lnTo>
                    <a:lnTo>
                      <a:pt x="1005319" y="728776"/>
                    </a:lnTo>
                    <a:lnTo>
                      <a:pt x="1003312" y="728535"/>
                    </a:lnTo>
                    <a:lnTo>
                      <a:pt x="1001293" y="728306"/>
                    </a:lnTo>
                    <a:lnTo>
                      <a:pt x="999286" y="728065"/>
                    </a:lnTo>
                    <a:lnTo>
                      <a:pt x="997267" y="727824"/>
                    </a:lnTo>
                    <a:lnTo>
                      <a:pt x="995260" y="727583"/>
                    </a:lnTo>
                    <a:lnTo>
                      <a:pt x="993241" y="727341"/>
                    </a:lnTo>
                    <a:lnTo>
                      <a:pt x="991235" y="727100"/>
                    </a:lnTo>
                    <a:lnTo>
                      <a:pt x="989228" y="726846"/>
                    </a:lnTo>
                    <a:lnTo>
                      <a:pt x="987221" y="726605"/>
                    </a:lnTo>
                    <a:lnTo>
                      <a:pt x="985215" y="726363"/>
                    </a:lnTo>
                    <a:lnTo>
                      <a:pt x="983208" y="726109"/>
                    </a:lnTo>
                    <a:lnTo>
                      <a:pt x="981201" y="725868"/>
                    </a:lnTo>
                    <a:lnTo>
                      <a:pt x="979195" y="725614"/>
                    </a:lnTo>
                    <a:lnTo>
                      <a:pt x="977188" y="725360"/>
                    </a:lnTo>
                    <a:lnTo>
                      <a:pt x="975182" y="725106"/>
                    </a:lnTo>
                    <a:lnTo>
                      <a:pt x="973188" y="724865"/>
                    </a:lnTo>
                    <a:lnTo>
                      <a:pt x="971181" y="724611"/>
                    </a:lnTo>
                    <a:lnTo>
                      <a:pt x="969187" y="724357"/>
                    </a:lnTo>
                    <a:lnTo>
                      <a:pt x="967181" y="724090"/>
                    </a:lnTo>
                    <a:lnTo>
                      <a:pt x="965187" y="723836"/>
                    </a:lnTo>
                    <a:lnTo>
                      <a:pt x="963193" y="723582"/>
                    </a:lnTo>
                    <a:lnTo>
                      <a:pt x="961186" y="723328"/>
                    </a:lnTo>
                    <a:lnTo>
                      <a:pt x="959192" y="723061"/>
                    </a:lnTo>
                    <a:lnTo>
                      <a:pt x="957199" y="722807"/>
                    </a:lnTo>
                    <a:lnTo>
                      <a:pt x="955205" y="722541"/>
                    </a:lnTo>
                    <a:lnTo>
                      <a:pt x="953211" y="722274"/>
                    </a:lnTo>
                    <a:lnTo>
                      <a:pt x="951217" y="722020"/>
                    </a:lnTo>
                    <a:lnTo>
                      <a:pt x="949223" y="721753"/>
                    </a:lnTo>
                    <a:lnTo>
                      <a:pt x="947242" y="721487"/>
                    </a:lnTo>
                    <a:lnTo>
                      <a:pt x="945248" y="721220"/>
                    </a:lnTo>
                    <a:lnTo>
                      <a:pt x="943267" y="720953"/>
                    </a:lnTo>
                    <a:lnTo>
                      <a:pt x="941273" y="720686"/>
                    </a:lnTo>
                    <a:lnTo>
                      <a:pt x="939292" y="720407"/>
                    </a:lnTo>
                    <a:lnTo>
                      <a:pt x="937298" y="720140"/>
                    </a:lnTo>
                    <a:lnTo>
                      <a:pt x="935316" y="719874"/>
                    </a:lnTo>
                    <a:lnTo>
                      <a:pt x="933335" y="719594"/>
                    </a:lnTo>
                    <a:lnTo>
                      <a:pt x="931354" y="719328"/>
                    </a:lnTo>
                    <a:lnTo>
                      <a:pt x="929373" y="719048"/>
                    </a:lnTo>
                    <a:lnTo>
                      <a:pt x="927392" y="718769"/>
                    </a:lnTo>
                    <a:lnTo>
                      <a:pt x="923429" y="718223"/>
                    </a:lnTo>
                    <a:lnTo>
                      <a:pt x="919467" y="717664"/>
                    </a:lnTo>
                    <a:lnTo>
                      <a:pt x="917498" y="717384"/>
                    </a:lnTo>
                    <a:lnTo>
                      <a:pt x="915517" y="717092"/>
                    </a:lnTo>
                    <a:lnTo>
                      <a:pt x="913549" y="716813"/>
                    </a:lnTo>
                    <a:lnTo>
                      <a:pt x="911567" y="716534"/>
                    </a:lnTo>
                    <a:lnTo>
                      <a:pt x="909599" y="716254"/>
                    </a:lnTo>
                    <a:lnTo>
                      <a:pt x="907630" y="715962"/>
                    </a:lnTo>
                    <a:lnTo>
                      <a:pt x="905662" y="715670"/>
                    </a:lnTo>
                    <a:lnTo>
                      <a:pt x="903693" y="715391"/>
                    </a:lnTo>
                    <a:lnTo>
                      <a:pt x="901725" y="715098"/>
                    </a:lnTo>
                    <a:lnTo>
                      <a:pt x="899756" y="714806"/>
                    </a:lnTo>
                    <a:lnTo>
                      <a:pt x="897788" y="714527"/>
                    </a:lnTo>
                    <a:lnTo>
                      <a:pt x="895819" y="714235"/>
                    </a:lnTo>
                    <a:lnTo>
                      <a:pt x="893864" y="713943"/>
                    </a:lnTo>
                    <a:lnTo>
                      <a:pt x="891895" y="713638"/>
                    </a:lnTo>
                    <a:lnTo>
                      <a:pt x="889939" y="713346"/>
                    </a:lnTo>
                    <a:lnTo>
                      <a:pt x="887971" y="713054"/>
                    </a:lnTo>
                    <a:lnTo>
                      <a:pt x="886015" y="712762"/>
                    </a:lnTo>
                    <a:lnTo>
                      <a:pt x="884059" y="712457"/>
                    </a:lnTo>
                    <a:lnTo>
                      <a:pt x="882103" y="712165"/>
                    </a:lnTo>
                    <a:lnTo>
                      <a:pt x="880148" y="711860"/>
                    </a:lnTo>
                    <a:lnTo>
                      <a:pt x="878192" y="711568"/>
                    </a:lnTo>
                    <a:lnTo>
                      <a:pt x="876236" y="711263"/>
                    </a:lnTo>
                    <a:lnTo>
                      <a:pt x="874280" y="710958"/>
                    </a:lnTo>
                    <a:lnTo>
                      <a:pt x="872324" y="710653"/>
                    </a:lnTo>
                    <a:lnTo>
                      <a:pt x="870369" y="710361"/>
                    </a:lnTo>
                    <a:lnTo>
                      <a:pt x="868426" y="710057"/>
                    </a:lnTo>
                    <a:lnTo>
                      <a:pt x="866470" y="709739"/>
                    </a:lnTo>
                    <a:lnTo>
                      <a:pt x="864527" y="709434"/>
                    </a:lnTo>
                    <a:lnTo>
                      <a:pt x="862583" y="709129"/>
                    </a:lnTo>
                    <a:lnTo>
                      <a:pt x="860640" y="708825"/>
                    </a:lnTo>
                    <a:lnTo>
                      <a:pt x="858685" y="708507"/>
                    </a:lnTo>
                    <a:lnTo>
                      <a:pt x="856742" y="708202"/>
                    </a:lnTo>
                    <a:lnTo>
                      <a:pt x="854798" y="707898"/>
                    </a:lnTo>
                    <a:lnTo>
                      <a:pt x="852868" y="707580"/>
                    </a:lnTo>
                    <a:lnTo>
                      <a:pt x="850925" y="707263"/>
                    </a:lnTo>
                    <a:lnTo>
                      <a:pt x="848982" y="706958"/>
                    </a:lnTo>
                    <a:lnTo>
                      <a:pt x="847039" y="706640"/>
                    </a:lnTo>
                    <a:lnTo>
                      <a:pt x="845108" y="706323"/>
                    </a:lnTo>
                    <a:lnTo>
                      <a:pt x="843178" y="706005"/>
                    </a:lnTo>
                    <a:lnTo>
                      <a:pt x="841235" y="705688"/>
                    </a:lnTo>
                    <a:lnTo>
                      <a:pt x="839304" y="705370"/>
                    </a:lnTo>
                    <a:lnTo>
                      <a:pt x="837374" y="705053"/>
                    </a:lnTo>
                    <a:lnTo>
                      <a:pt x="835444" y="704723"/>
                    </a:lnTo>
                    <a:lnTo>
                      <a:pt x="833513" y="704405"/>
                    </a:lnTo>
                    <a:lnTo>
                      <a:pt x="831583" y="704088"/>
                    </a:lnTo>
                    <a:lnTo>
                      <a:pt x="829652" y="703757"/>
                    </a:lnTo>
                    <a:lnTo>
                      <a:pt x="827722" y="703440"/>
                    </a:lnTo>
                    <a:lnTo>
                      <a:pt x="825804" y="703110"/>
                    </a:lnTo>
                    <a:lnTo>
                      <a:pt x="823874" y="702779"/>
                    </a:lnTo>
                    <a:lnTo>
                      <a:pt x="821956" y="702462"/>
                    </a:lnTo>
                    <a:lnTo>
                      <a:pt x="820038" y="702132"/>
                    </a:lnTo>
                    <a:lnTo>
                      <a:pt x="818108" y="701802"/>
                    </a:lnTo>
                    <a:lnTo>
                      <a:pt x="816190" y="701471"/>
                    </a:lnTo>
                    <a:lnTo>
                      <a:pt x="814273" y="701141"/>
                    </a:lnTo>
                    <a:lnTo>
                      <a:pt x="812355" y="700811"/>
                    </a:lnTo>
                    <a:lnTo>
                      <a:pt x="810437" y="700468"/>
                    </a:lnTo>
                    <a:lnTo>
                      <a:pt x="808532" y="700138"/>
                    </a:lnTo>
                    <a:lnTo>
                      <a:pt x="806615" y="699808"/>
                    </a:lnTo>
                    <a:lnTo>
                      <a:pt x="804697" y="699465"/>
                    </a:lnTo>
                    <a:lnTo>
                      <a:pt x="802792" y="699135"/>
                    </a:lnTo>
                    <a:lnTo>
                      <a:pt x="800887" y="698792"/>
                    </a:lnTo>
                    <a:lnTo>
                      <a:pt x="798969" y="698461"/>
                    </a:lnTo>
                    <a:lnTo>
                      <a:pt x="797064" y="698119"/>
                    </a:lnTo>
                    <a:lnTo>
                      <a:pt x="795159" y="697776"/>
                    </a:lnTo>
                    <a:lnTo>
                      <a:pt x="793254" y="697445"/>
                    </a:lnTo>
                    <a:lnTo>
                      <a:pt x="791349" y="697103"/>
                    </a:lnTo>
                    <a:lnTo>
                      <a:pt x="789444" y="696760"/>
                    </a:lnTo>
                    <a:lnTo>
                      <a:pt x="787552" y="696417"/>
                    </a:lnTo>
                    <a:lnTo>
                      <a:pt x="785647" y="696061"/>
                    </a:lnTo>
                    <a:lnTo>
                      <a:pt x="783755" y="695718"/>
                    </a:lnTo>
                    <a:lnTo>
                      <a:pt x="781850" y="695375"/>
                    </a:lnTo>
                    <a:lnTo>
                      <a:pt x="779957" y="695032"/>
                    </a:lnTo>
                    <a:lnTo>
                      <a:pt x="778065" y="694677"/>
                    </a:lnTo>
                    <a:lnTo>
                      <a:pt x="776173" y="694334"/>
                    </a:lnTo>
                    <a:lnTo>
                      <a:pt x="774280" y="693978"/>
                    </a:lnTo>
                    <a:lnTo>
                      <a:pt x="772388" y="693635"/>
                    </a:lnTo>
                    <a:lnTo>
                      <a:pt x="770496" y="693280"/>
                    </a:lnTo>
                    <a:lnTo>
                      <a:pt x="768604" y="692924"/>
                    </a:lnTo>
                    <a:lnTo>
                      <a:pt x="766724" y="692569"/>
                    </a:lnTo>
                    <a:lnTo>
                      <a:pt x="764832" y="692226"/>
                    </a:lnTo>
                    <a:lnTo>
                      <a:pt x="762952" y="691870"/>
                    </a:lnTo>
                    <a:lnTo>
                      <a:pt x="761072" y="691515"/>
                    </a:lnTo>
                    <a:lnTo>
                      <a:pt x="759180" y="691146"/>
                    </a:lnTo>
                    <a:lnTo>
                      <a:pt x="757301" y="690791"/>
                    </a:lnTo>
                    <a:lnTo>
                      <a:pt x="755421" y="690435"/>
                    </a:lnTo>
                    <a:lnTo>
                      <a:pt x="753554" y="690079"/>
                    </a:lnTo>
                    <a:lnTo>
                      <a:pt x="751674" y="689711"/>
                    </a:lnTo>
                    <a:lnTo>
                      <a:pt x="749795" y="689356"/>
                    </a:lnTo>
                    <a:lnTo>
                      <a:pt x="747928" y="688987"/>
                    </a:lnTo>
                    <a:lnTo>
                      <a:pt x="746048" y="688632"/>
                    </a:lnTo>
                    <a:lnTo>
                      <a:pt x="744181" y="688263"/>
                    </a:lnTo>
                    <a:lnTo>
                      <a:pt x="742302" y="687895"/>
                    </a:lnTo>
                    <a:lnTo>
                      <a:pt x="740435" y="687539"/>
                    </a:lnTo>
                    <a:lnTo>
                      <a:pt x="738568" y="687171"/>
                    </a:lnTo>
                    <a:lnTo>
                      <a:pt x="736714" y="686803"/>
                    </a:lnTo>
                    <a:lnTo>
                      <a:pt x="734847" y="686435"/>
                    </a:lnTo>
                    <a:lnTo>
                      <a:pt x="732980" y="686066"/>
                    </a:lnTo>
                    <a:lnTo>
                      <a:pt x="731113" y="685698"/>
                    </a:lnTo>
                    <a:lnTo>
                      <a:pt x="729259" y="685330"/>
                    </a:lnTo>
                    <a:lnTo>
                      <a:pt x="727405" y="684949"/>
                    </a:lnTo>
                    <a:lnTo>
                      <a:pt x="725538" y="684580"/>
                    </a:lnTo>
                    <a:lnTo>
                      <a:pt x="723684" y="684212"/>
                    </a:lnTo>
                    <a:lnTo>
                      <a:pt x="721829" y="683831"/>
                    </a:lnTo>
                    <a:lnTo>
                      <a:pt x="719975" y="683463"/>
                    </a:lnTo>
                    <a:lnTo>
                      <a:pt x="718121" y="683082"/>
                    </a:lnTo>
                    <a:lnTo>
                      <a:pt x="716280" y="682701"/>
                    </a:lnTo>
                    <a:lnTo>
                      <a:pt x="714425" y="682332"/>
                    </a:lnTo>
                    <a:lnTo>
                      <a:pt x="712584" y="681951"/>
                    </a:lnTo>
                    <a:lnTo>
                      <a:pt x="710730" y="681570"/>
                    </a:lnTo>
                    <a:lnTo>
                      <a:pt x="708888" y="681189"/>
                    </a:lnTo>
                    <a:lnTo>
                      <a:pt x="707047" y="680808"/>
                    </a:lnTo>
                    <a:lnTo>
                      <a:pt x="705205" y="680427"/>
                    </a:lnTo>
                    <a:lnTo>
                      <a:pt x="703364" y="680046"/>
                    </a:lnTo>
                    <a:lnTo>
                      <a:pt x="701522" y="679665"/>
                    </a:lnTo>
                    <a:lnTo>
                      <a:pt x="699681" y="679272"/>
                    </a:lnTo>
                    <a:lnTo>
                      <a:pt x="697852" y="678891"/>
                    </a:lnTo>
                    <a:lnTo>
                      <a:pt x="696010" y="678510"/>
                    </a:lnTo>
                    <a:lnTo>
                      <a:pt x="694182" y="678116"/>
                    </a:lnTo>
                    <a:lnTo>
                      <a:pt x="692353" y="677735"/>
                    </a:lnTo>
                    <a:lnTo>
                      <a:pt x="690524" y="677341"/>
                    </a:lnTo>
                    <a:lnTo>
                      <a:pt x="688695" y="676948"/>
                    </a:lnTo>
                    <a:lnTo>
                      <a:pt x="686866" y="676567"/>
                    </a:lnTo>
                    <a:lnTo>
                      <a:pt x="685038" y="676173"/>
                    </a:lnTo>
                    <a:lnTo>
                      <a:pt x="683209" y="675779"/>
                    </a:lnTo>
                    <a:lnTo>
                      <a:pt x="681393" y="675386"/>
                    </a:lnTo>
                    <a:lnTo>
                      <a:pt x="679564" y="674992"/>
                    </a:lnTo>
                    <a:lnTo>
                      <a:pt x="677748" y="674598"/>
                    </a:lnTo>
                    <a:lnTo>
                      <a:pt x="675932" y="674204"/>
                    </a:lnTo>
                    <a:lnTo>
                      <a:pt x="674116" y="673811"/>
                    </a:lnTo>
                    <a:lnTo>
                      <a:pt x="672299" y="673417"/>
                    </a:lnTo>
                    <a:lnTo>
                      <a:pt x="670483" y="673011"/>
                    </a:lnTo>
                    <a:lnTo>
                      <a:pt x="668667" y="672617"/>
                    </a:lnTo>
                    <a:lnTo>
                      <a:pt x="666851" y="672223"/>
                    </a:lnTo>
                    <a:lnTo>
                      <a:pt x="665048" y="671817"/>
                    </a:lnTo>
                    <a:lnTo>
                      <a:pt x="663244" y="671423"/>
                    </a:lnTo>
                    <a:lnTo>
                      <a:pt x="661428" y="671017"/>
                    </a:lnTo>
                    <a:lnTo>
                      <a:pt x="659625" y="670610"/>
                    </a:lnTo>
                    <a:lnTo>
                      <a:pt x="657821" y="670204"/>
                    </a:lnTo>
                    <a:lnTo>
                      <a:pt x="656018" y="669810"/>
                    </a:lnTo>
                    <a:lnTo>
                      <a:pt x="654227" y="669404"/>
                    </a:lnTo>
                    <a:lnTo>
                      <a:pt x="652424" y="668997"/>
                    </a:lnTo>
                    <a:lnTo>
                      <a:pt x="650620" y="668591"/>
                    </a:lnTo>
                    <a:lnTo>
                      <a:pt x="648830" y="668185"/>
                    </a:lnTo>
                    <a:lnTo>
                      <a:pt x="647039" y="667778"/>
                    </a:lnTo>
                    <a:lnTo>
                      <a:pt x="645248" y="667359"/>
                    </a:lnTo>
                    <a:lnTo>
                      <a:pt x="643458" y="666953"/>
                    </a:lnTo>
                    <a:lnTo>
                      <a:pt x="641667" y="666546"/>
                    </a:lnTo>
                    <a:lnTo>
                      <a:pt x="639876" y="666127"/>
                    </a:lnTo>
                    <a:lnTo>
                      <a:pt x="638086" y="665721"/>
                    </a:lnTo>
                    <a:lnTo>
                      <a:pt x="636308" y="665302"/>
                    </a:lnTo>
                    <a:lnTo>
                      <a:pt x="634517" y="664895"/>
                    </a:lnTo>
                    <a:lnTo>
                      <a:pt x="632739" y="664476"/>
                    </a:lnTo>
                    <a:lnTo>
                      <a:pt x="630961" y="664070"/>
                    </a:lnTo>
                    <a:lnTo>
                      <a:pt x="629183" y="663651"/>
                    </a:lnTo>
                    <a:lnTo>
                      <a:pt x="627405" y="663232"/>
                    </a:lnTo>
                    <a:lnTo>
                      <a:pt x="625627" y="662813"/>
                    </a:lnTo>
                    <a:lnTo>
                      <a:pt x="623862" y="662393"/>
                    </a:lnTo>
                    <a:lnTo>
                      <a:pt x="622084" y="661974"/>
                    </a:lnTo>
                    <a:lnTo>
                      <a:pt x="620318" y="661555"/>
                    </a:lnTo>
                    <a:lnTo>
                      <a:pt x="618540" y="661136"/>
                    </a:lnTo>
                    <a:lnTo>
                      <a:pt x="616775" y="660717"/>
                    </a:lnTo>
                    <a:lnTo>
                      <a:pt x="615010" y="660298"/>
                    </a:lnTo>
                    <a:lnTo>
                      <a:pt x="613244" y="659866"/>
                    </a:lnTo>
                    <a:lnTo>
                      <a:pt x="611492" y="659447"/>
                    </a:lnTo>
                    <a:lnTo>
                      <a:pt x="609726" y="659015"/>
                    </a:lnTo>
                    <a:lnTo>
                      <a:pt x="607961" y="658596"/>
                    </a:lnTo>
                    <a:lnTo>
                      <a:pt x="606209" y="658164"/>
                    </a:lnTo>
                    <a:lnTo>
                      <a:pt x="604456" y="657745"/>
                    </a:lnTo>
                    <a:lnTo>
                      <a:pt x="602703" y="657313"/>
                    </a:lnTo>
                    <a:lnTo>
                      <a:pt x="600951" y="656882"/>
                    </a:lnTo>
                    <a:lnTo>
                      <a:pt x="599198" y="656463"/>
                    </a:lnTo>
                    <a:lnTo>
                      <a:pt x="597446" y="656031"/>
                    </a:lnTo>
                    <a:lnTo>
                      <a:pt x="595706" y="655599"/>
                    </a:lnTo>
                    <a:lnTo>
                      <a:pt x="593953" y="655167"/>
                    </a:lnTo>
                    <a:lnTo>
                      <a:pt x="592213" y="654735"/>
                    </a:lnTo>
                    <a:lnTo>
                      <a:pt x="590473" y="654304"/>
                    </a:lnTo>
                    <a:lnTo>
                      <a:pt x="588733" y="653859"/>
                    </a:lnTo>
                    <a:lnTo>
                      <a:pt x="586994" y="653427"/>
                    </a:lnTo>
                    <a:lnTo>
                      <a:pt x="585254" y="652995"/>
                    </a:lnTo>
                    <a:lnTo>
                      <a:pt x="583514" y="652564"/>
                    </a:lnTo>
                    <a:lnTo>
                      <a:pt x="581787" y="652119"/>
                    </a:lnTo>
                    <a:lnTo>
                      <a:pt x="580047" y="651687"/>
                    </a:lnTo>
                    <a:lnTo>
                      <a:pt x="578319" y="651243"/>
                    </a:lnTo>
                    <a:lnTo>
                      <a:pt x="576592" y="650811"/>
                    </a:lnTo>
                    <a:lnTo>
                      <a:pt x="574865" y="650367"/>
                    </a:lnTo>
                    <a:lnTo>
                      <a:pt x="573138" y="649922"/>
                    </a:lnTo>
                    <a:lnTo>
                      <a:pt x="571423" y="649490"/>
                    </a:lnTo>
                    <a:lnTo>
                      <a:pt x="569696" y="649046"/>
                    </a:lnTo>
                    <a:lnTo>
                      <a:pt x="567969" y="648601"/>
                    </a:lnTo>
                    <a:lnTo>
                      <a:pt x="566254" y="648157"/>
                    </a:lnTo>
                    <a:lnTo>
                      <a:pt x="564540" y="647712"/>
                    </a:lnTo>
                    <a:lnTo>
                      <a:pt x="562825" y="647268"/>
                    </a:lnTo>
                    <a:lnTo>
                      <a:pt x="561111" y="646823"/>
                    </a:lnTo>
                    <a:lnTo>
                      <a:pt x="559396" y="646379"/>
                    </a:lnTo>
                    <a:lnTo>
                      <a:pt x="557695" y="645922"/>
                    </a:lnTo>
                    <a:lnTo>
                      <a:pt x="555980" y="645477"/>
                    </a:lnTo>
                    <a:lnTo>
                      <a:pt x="554278" y="645033"/>
                    </a:lnTo>
                    <a:lnTo>
                      <a:pt x="552576" y="644575"/>
                    </a:lnTo>
                    <a:lnTo>
                      <a:pt x="550875" y="644131"/>
                    </a:lnTo>
                    <a:lnTo>
                      <a:pt x="549173" y="643674"/>
                    </a:lnTo>
                    <a:lnTo>
                      <a:pt x="547471" y="643229"/>
                    </a:lnTo>
                    <a:lnTo>
                      <a:pt x="545769" y="642772"/>
                    </a:lnTo>
                    <a:lnTo>
                      <a:pt x="544080" y="642327"/>
                    </a:lnTo>
                    <a:lnTo>
                      <a:pt x="542391" y="641870"/>
                    </a:lnTo>
                    <a:lnTo>
                      <a:pt x="540689" y="641413"/>
                    </a:lnTo>
                    <a:lnTo>
                      <a:pt x="539000" y="640956"/>
                    </a:lnTo>
                    <a:lnTo>
                      <a:pt x="537311" y="640499"/>
                    </a:lnTo>
                    <a:lnTo>
                      <a:pt x="535635" y="640041"/>
                    </a:lnTo>
                    <a:lnTo>
                      <a:pt x="533946" y="639584"/>
                    </a:lnTo>
                    <a:lnTo>
                      <a:pt x="532257" y="639127"/>
                    </a:lnTo>
                    <a:lnTo>
                      <a:pt x="530580" y="638670"/>
                    </a:lnTo>
                    <a:lnTo>
                      <a:pt x="528904" y="638213"/>
                    </a:lnTo>
                    <a:lnTo>
                      <a:pt x="527227" y="637755"/>
                    </a:lnTo>
                    <a:lnTo>
                      <a:pt x="525551" y="637286"/>
                    </a:lnTo>
                    <a:lnTo>
                      <a:pt x="523875" y="636828"/>
                    </a:lnTo>
                    <a:lnTo>
                      <a:pt x="522211" y="636371"/>
                    </a:lnTo>
                    <a:lnTo>
                      <a:pt x="520534" y="635901"/>
                    </a:lnTo>
                    <a:lnTo>
                      <a:pt x="518871" y="635444"/>
                    </a:lnTo>
                    <a:lnTo>
                      <a:pt x="517207" y="634974"/>
                    </a:lnTo>
                    <a:lnTo>
                      <a:pt x="515543" y="634504"/>
                    </a:lnTo>
                    <a:lnTo>
                      <a:pt x="513880" y="634047"/>
                    </a:lnTo>
                    <a:lnTo>
                      <a:pt x="512216" y="633577"/>
                    </a:lnTo>
                    <a:lnTo>
                      <a:pt x="510552" y="633107"/>
                    </a:lnTo>
                    <a:lnTo>
                      <a:pt x="508901" y="632637"/>
                    </a:lnTo>
                    <a:lnTo>
                      <a:pt x="507250" y="632167"/>
                    </a:lnTo>
                    <a:lnTo>
                      <a:pt x="505587" y="631698"/>
                    </a:lnTo>
                    <a:lnTo>
                      <a:pt x="503936" y="631228"/>
                    </a:lnTo>
                    <a:lnTo>
                      <a:pt x="502297" y="630758"/>
                    </a:lnTo>
                    <a:lnTo>
                      <a:pt x="500646" y="630288"/>
                    </a:lnTo>
                    <a:lnTo>
                      <a:pt x="498995" y="629818"/>
                    </a:lnTo>
                    <a:lnTo>
                      <a:pt x="497357" y="629348"/>
                    </a:lnTo>
                    <a:lnTo>
                      <a:pt x="495719" y="628865"/>
                    </a:lnTo>
                    <a:lnTo>
                      <a:pt x="494080" y="628396"/>
                    </a:lnTo>
                    <a:lnTo>
                      <a:pt x="492442" y="627926"/>
                    </a:lnTo>
                    <a:lnTo>
                      <a:pt x="490804" y="627443"/>
                    </a:lnTo>
                    <a:lnTo>
                      <a:pt x="489165" y="626973"/>
                    </a:lnTo>
                    <a:lnTo>
                      <a:pt x="487540" y="626491"/>
                    </a:lnTo>
                    <a:lnTo>
                      <a:pt x="485901" y="626008"/>
                    </a:lnTo>
                    <a:lnTo>
                      <a:pt x="484276" y="625538"/>
                    </a:lnTo>
                    <a:lnTo>
                      <a:pt x="482650" y="625055"/>
                    </a:lnTo>
                    <a:lnTo>
                      <a:pt x="481025" y="624573"/>
                    </a:lnTo>
                    <a:lnTo>
                      <a:pt x="479399" y="624090"/>
                    </a:lnTo>
                    <a:lnTo>
                      <a:pt x="477786" y="623608"/>
                    </a:lnTo>
                    <a:lnTo>
                      <a:pt x="476161" y="623125"/>
                    </a:lnTo>
                    <a:lnTo>
                      <a:pt x="474548" y="622642"/>
                    </a:lnTo>
                    <a:lnTo>
                      <a:pt x="472935" y="622160"/>
                    </a:lnTo>
                    <a:lnTo>
                      <a:pt x="471322" y="621677"/>
                    </a:lnTo>
                    <a:lnTo>
                      <a:pt x="469709" y="621195"/>
                    </a:lnTo>
                    <a:lnTo>
                      <a:pt x="468109" y="620712"/>
                    </a:lnTo>
                    <a:lnTo>
                      <a:pt x="466496" y="620229"/>
                    </a:lnTo>
                    <a:lnTo>
                      <a:pt x="464896" y="619734"/>
                    </a:lnTo>
                    <a:lnTo>
                      <a:pt x="463295" y="619252"/>
                    </a:lnTo>
                    <a:lnTo>
                      <a:pt x="461695" y="618769"/>
                    </a:lnTo>
                    <a:lnTo>
                      <a:pt x="460095" y="618274"/>
                    </a:lnTo>
                    <a:lnTo>
                      <a:pt x="458495" y="617791"/>
                    </a:lnTo>
                    <a:lnTo>
                      <a:pt x="456907" y="617296"/>
                    </a:lnTo>
                    <a:lnTo>
                      <a:pt x="455307" y="616800"/>
                    </a:lnTo>
                    <a:lnTo>
                      <a:pt x="453720" y="616318"/>
                    </a:lnTo>
                    <a:lnTo>
                      <a:pt x="452132" y="615823"/>
                    </a:lnTo>
                    <a:lnTo>
                      <a:pt x="450545" y="615327"/>
                    </a:lnTo>
                    <a:lnTo>
                      <a:pt x="448957" y="614832"/>
                    </a:lnTo>
                    <a:lnTo>
                      <a:pt x="447370" y="614337"/>
                    </a:lnTo>
                    <a:lnTo>
                      <a:pt x="445795" y="613841"/>
                    </a:lnTo>
                    <a:lnTo>
                      <a:pt x="444220" y="613346"/>
                    </a:lnTo>
                    <a:lnTo>
                      <a:pt x="442645" y="612851"/>
                    </a:lnTo>
                    <a:lnTo>
                      <a:pt x="441070" y="612355"/>
                    </a:lnTo>
                    <a:lnTo>
                      <a:pt x="439496" y="611860"/>
                    </a:lnTo>
                    <a:lnTo>
                      <a:pt x="437921" y="611365"/>
                    </a:lnTo>
                    <a:lnTo>
                      <a:pt x="436359" y="610870"/>
                    </a:lnTo>
                    <a:lnTo>
                      <a:pt x="434784" y="610362"/>
                    </a:lnTo>
                    <a:lnTo>
                      <a:pt x="433222" y="609866"/>
                    </a:lnTo>
                    <a:lnTo>
                      <a:pt x="431660" y="609371"/>
                    </a:lnTo>
                    <a:lnTo>
                      <a:pt x="430098" y="608863"/>
                    </a:lnTo>
                    <a:lnTo>
                      <a:pt x="428548" y="608368"/>
                    </a:lnTo>
                    <a:lnTo>
                      <a:pt x="426986" y="607860"/>
                    </a:lnTo>
                    <a:lnTo>
                      <a:pt x="425437" y="607364"/>
                    </a:lnTo>
                    <a:lnTo>
                      <a:pt x="423887" y="606856"/>
                    </a:lnTo>
                    <a:lnTo>
                      <a:pt x="422338" y="606348"/>
                    </a:lnTo>
                    <a:lnTo>
                      <a:pt x="420789" y="605853"/>
                    </a:lnTo>
                    <a:lnTo>
                      <a:pt x="419239" y="605345"/>
                    </a:lnTo>
                    <a:lnTo>
                      <a:pt x="417702" y="604837"/>
                    </a:lnTo>
                    <a:lnTo>
                      <a:pt x="416153" y="604329"/>
                    </a:lnTo>
                    <a:lnTo>
                      <a:pt x="414616" y="603821"/>
                    </a:lnTo>
                    <a:lnTo>
                      <a:pt x="413080" y="603313"/>
                    </a:lnTo>
                    <a:lnTo>
                      <a:pt x="411543" y="602805"/>
                    </a:lnTo>
                    <a:lnTo>
                      <a:pt x="410019" y="602297"/>
                    </a:lnTo>
                    <a:lnTo>
                      <a:pt x="408482" y="601789"/>
                    </a:lnTo>
                    <a:lnTo>
                      <a:pt x="406958" y="601281"/>
                    </a:lnTo>
                    <a:lnTo>
                      <a:pt x="405434" y="600760"/>
                    </a:lnTo>
                    <a:lnTo>
                      <a:pt x="403910" y="600252"/>
                    </a:lnTo>
                    <a:lnTo>
                      <a:pt x="402386" y="599744"/>
                    </a:lnTo>
                    <a:lnTo>
                      <a:pt x="400862" y="599224"/>
                    </a:lnTo>
                    <a:lnTo>
                      <a:pt x="399351" y="598716"/>
                    </a:lnTo>
                    <a:lnTo>
                      <a:pt x="397840" y="598195"/>
                    </a:lnTo>
                    <a:lnTo>
                      <a:pt x="396316" y="597687"/>
                    </a:lnTo>
                    <a:lnTo>
                      <a:pt x="394804" y="597166"/>
                    </a:lnTo>
                    <a:lnTo>
                      <a:pt x="393306" y="596658"/>
                    </a:lnTo>
                    <a:lnTo>
                      <a:pt x="391794" y="596138"/>
                    </a:lnTo>
                    <a:lnTo>
                      <a:pt x="390283" y="595617"/>
                    </a:lnTo>
                    <a:lnTo>
                      <a:pt x="388785" y="595109"/>
                    </a:lnTo>
                    <a:lnTo>
                      <a:pt x="387286" y="594588"/>
                    </a:lnTo>
                    <a:lnTo>
                      <a:pt x="385787" y="594067"/>
                    </a:lnTo>
                    <a:lnTo>
                      <a:pt x="384289" y="593547"/>
                    </a:lnTo>
                    <a:lnTo>
                      <a:pt x="382803" y="593026"/>
                    </a:lnTo>
                    <a:lnTo>
                      <a:pt x="381304" y="592505"/>
                    </a:lnTo>
                    <a:lnTo>
                      <a:pt x="379818" y="591985"/>
                    </a:lnTo>
                    <a:lnTo>
                      <a:pt x="378332" y="591464"/>
                    </a:lnTo>
                    <a:lnTo>
                      <a:pt x="376847" y="590943"/>
                    </a:lnTo>
                    <a:lnTo>
                      <a:pt x="375361" y="590423"/>
                    </a:lnTo>
                    <a:lnTo>
                      <a:pt x="373888" y="589889"/>
                    </a:lnTo>
                    <a:lnTo>
                      <a:pt x="372402" y="589368"/>
                    </a:lnTo>
                    <a:lnTo>
                      <a:pt x="370928" y="588848"/>
                    </a:lnTo>
                    <a:lnTo>
                      <a:pt x="369455" y="588314"/>
                    </a:lnTo>
                    <a:lnTo>
                      <a:pt x="367982" y="587794"/>
                    </a:lnTo>
                    <a:lnTo>
                      <a:pt x="366509" y="587260"/>
                    </a:lnTo>
                    <a:lnTo>
                      <a:pt x="365048" y="586740"/>
                    </a:lnTo>
                    <a:lnTo>
                      <a:pt x="363588" y="586206"/>
                    </a:lnTo>
                    <a:lnTo>
                      <a:pt x="362127" y="585685"/>
                    </a:lnTo>
                    <a:lnTo>
                      <a:pt x="360667" y="585152"/>
                    </a:lnTo>
                    <a:lnTo>
                      <a:pt x="359206" y="584619"/>
                    </a:lnTo>
                    <a:lnTo>
                      <a:pt x="357746" y="584098"/>
                    </a:lnTo>
                    <a:lnTo>
                      <a:pt x="356298" y="583565"/>
                    </a:lnTo>
                    <a:lnTo>
                      <a:pt x="354838" y="583031"/>
                    </a:lnTo>
                    <a:lnTo>
                      <a:pt x="353390" y="582498"/>
                    </a:lnTo>
                    <a:lnTo>
                      <a:pt x="351942" y="581964"/>
                    </a:lnTo>
                    <a:lnTo>
                      <a:pt x="350507" y="581431"/>
                    </a:lnTo>
                    <a:lnTo>
                      <a:pt x="349059" y="580898"/>
                    </a:lnTo>
                    <a:lnTo>
                      <a:pt x="347624" y="580364"/>
                    </a:lnTo>
                    <a:lnTo>
                      <a:pt x="346189" y="579831"/>
                    </a:lnTo>
                    <a:lnTo>
                      <a:pt x="344754" y="579297"/>
                    </a:lnTo>
                    <a:lnTo>
                      <a:pt x="343319" y="578764"/>
                    </a:lnTo>
                    <a:lnTo>
                      <a:pt x="341883" y="578218"/>
                    </a:lnTo>
                    <a:lnTo>
                      <a:pt x="340461" y="577684"/>
                    </a:lnTo>
                    <a:lnTo>
                      <a:pt x="339026" y="577151"/>
                    </a:lnTo>
                    <a:lnTo>
                      <a:pt x="337604" y="576605"/>
                    </a:lnTo>
                    <a:lnTo>
                      <a:pt x="336181" y="576072"/>
                    </a:lnTo>
                    <a:lnTo>
                      <a:pt x="334772" y="575538"/>
                    </a:lnTo>
                    <a:lnTo>
                      <a:pt x="333349" y="574992"/>
                    </a:lnTo>
                    <a:lnTo>
                      <a:pt x="331939" y="574446"/>
                    </a:lnTo>
                    <a:lnTo>
                      <a:pt x="330530" y="573913"/>
                    </a:lnTo>
                    <a:lnTo>
                      <a:pt x="329120" y="573366"/>
                    </a:lnTo>
                    <a:lnTo>
                      <a:pt x="327710" y="572833"/>
                    </a:lnTo>
                    <a:lnTo>
                      <a:pt x="326301" y="572287"/>
                    </a:lnTo>
                    <a:lnTo>
                      <a:pt x="324904" y="571741"/>
                    </a:lnTo>
                    <a:lnTo>
                      <a:pt x="323507" y="571195"/>
                    </a:lnTo>
                    <a:lnTo>
                      <a:pt x="322097" y="570649"/>
                    </a:lnTo>
                    <a:lnTo>
                      <a:pt x="320713" y="570115"/>
                    </a:lnTo>
                    <a:lnTo>
                      <a:pt x="319316" y="569569"/>
                    </a:lnTo>
                    <a:lnTo>
                      <a:pt x="317919" y="569023"/>
                    </a:lnTo>
                    <a:lnTo>
                      <a:pt x="316534" y="568477"/>
                    </a:lnTo>
                    <a:lnTo>
                      <a:pt x="315150" y="567918"/>
                    </a:lnTo>
                    <a:lnTo>
                      <a:pt x="313766" y="567372"/>
                    </a:lnTo>
                    <a:lnTo>
                      <a:pt x="312381" y="566826"/>
                    </a:lnTo>
                    <a:lnTo>
                      <a:pt x="311010" y="566280"/>
                    </a:lnTo>
                    <a:lnTo>
                      <a:pt x="309625" y="565734"/>
                    </a:lnTo>
                    <a:lnTo>
                      <a:pt x="308254" y="565188"/>
                    </a:lnTo>
                    <a:lnTo>
                      <a:pt x="306882" y="564629"/>
                    </a:lnTo>
                    <a:lnTo>
                      <a:pt x="305511" y="564083"/>
                    </a:lnTo>
                    <a:lnTo>
                      <a:pt x="304152" y="563524"/>
                    </a:lnTo>
                    <a:lnTo>
                      <a:pt x="302780" y="562978"/>
                    </a:lnTo>
                    <a:lnTo>
                      <a:pt x="301421" y="562432"/>
                    </a:lnTo>
                    <a:lnTo>
                      <a:pt x="300062" y="561873"/>
                    </a:lnTo>
                    <a:lnTo>
                      <a:pt x="298704" y="561314"/>
                    </a:lnTo>
                    <a:lnTo>
                      <a:pt x="297357" y="560768"/>
                    </a:lnTo>
                    <a:lnTo>
                      <a:pt x="295998" y="560209"/>
                    </a:lnTo>
                    <a:lnTo>
                      <a:pt x="294652" y="559650"/>
                    </a:lnTo>
                    <a:lnTo>
                      <a:pt x="293306" y="559104"/>
                    </a:lnTo>
                    <a:lnTo>
                      <a:pt x="291960" y="558546"/>
                    </a:lnTo>
                    <a:lnTo>
                      <a:pt x="290614" y="557987"/>
                    </a:lnTo>
                    <a:lnTo>
                      <a:pt x="289280" y="557428"/>
                    </a:lnTo>
                    <a:lnTo>
                      <a:pt x="287934" y="556869"/>
                    </a:lnTo>
                    <a:lnTo>
                      <a:pt x="286600" y="556310"/>
                    </a:lnTo>
                    <a:lnTo>
                      <a:pt x="285267" y="555752"/>
                    </a:lnTo>
                    <a:lnTo>
                      <a:pt x="283946" y="555193"/>
                    </a:lnTo>
                    <a:lnTo>
                      <a:pt x="282613" y="554634"/>
                    </a:lnTo>
                    <a:lnTo>
                      <a:pt x="281292" y="554075"/>
                    </a:lnTo>
                    <a:lnTo>
                      <a:pt x="279971" y="553516"/>
                    </a:lnTo>
                    <a:lnTo>
                      <a:pt x="278650" y="552958"/>
                    </a:lnTo>
                    <a:lnTo>
                      <a:pt x="277329" y="552399"/>
                    </a:lnTo>
                    <a:lnTo>
                      <a:pt x="276021" y="551827"/>
                    </a:lnTo>
                    <a:lnTo>
                      <a:pt x="274700" y="551268"/>
                    </a:lnTo>
                    <a:lnTo>
                      <a:pt x="273392" y="550710"/>
                    </a:lnTo>
                    <a:lnTo>
                      <a:pt x="272084" y="550138"/>
                    </a:lnTo>
                    <a:lnTo>
                      <a:pt x="270776" y="549579"/>
                    </a:lnTo>
                    <a:lnTo>
                      <a:pt x="269481" y="549021"/>
                    </a:lnTo>
                    <a:lnTo>
                      <a:pt x="268173" y="548449"/>
                    </a:lnTo>
                    <a:lnTo>
                      <a:pt x="266877" y="547890"/>
                    </a:lnTo>
                    <a:lnTo>
                      <a:pt x="265582" y="547319"/>
                    </a:lnTo>
                    <a:lnTo>
                      <a:pt x="264299" y="546747"/>
                    </a:lnTo>
                    <a:lnTo>
                      <a:pt x="263004" y="546188"/>
                    </a:lnTo>
                    <a:lnTo>
                      <a:pt x="261721" y="545617"/>
                    </a:lnTo>
                    <a:lnTo>
                      <a:pt x="260438" y="545045"/>
                    </a:lnTo>
                    <a:lnTo>
                      <a:pt x="259143" y="544487"/>
                    </a:lnTo>
                    <a:lnTo>
                      <a:pt x="257873" y="543915"/>
                    </a:lnTo>
                    <a:lnTo>
                      <a:pt x="256590" y="543344"/>
                    </a:lnTo>
                    <a:lnTo>
                      <a:pt x="255320" y="542772"/>
                    </a:lnTo>
                    <a:lnTo>
                      <a:pt x="254050" y="542201"/>
                    </a:lnTo>
                    <a:lnTo>
                      <a:pt x="252780" y="541629"/>
                    </a:lnTo>
                    <a:lnTo>
                      <a:pt x="251510" y="541058"/>
                    </a:lnTo>
                    <a:lnTo>
                      <a:pt x="250253" y="540486"/>
                    </a:lnTo>
                    <a:lnTo>
                      <a:pt x="248983" y="539915"/>
                    </a:lnTo>
                    <a:lnTo>
                      <a:pt x="247726" y="539343"/>
                    </a:lnTo>
                    <a:lnTo>
                      <a:pt x="246468" y="538772"/>
                    </a:lnTo>
                    <a:lnTo>
                      <a:pt x="245211" y="538200"/>
                    </a:lnTo>
                    <a:lnTo>
                      <a:pt x="243967" y="537616"/>
                    </a:lnTo>
                    <a:lnTo>
                      <a:pt x="242722" y="537044"/>
                    </a:lnTo>
                    <a:lnTo>
                      <a:pt x="241477" y="536473"/>
                    </a:lnTo>
                    <a:lnTo>
                      <a:pt x="240233" y="535901"/>
                    </a:lnTo>
                    <a:lnTo>
                      <a:pt x="238988" y="535317"/>
                    </a:lnTo>
                    <a:lnTo>
                      <a:pt x="237744" y="534746"/>
                    </a:lnTo>
                    <a:lnTo>
                      <a:pt x="236512" y="534162"/>
                    </a:lnTo>
                    <a:lnTo>
                      <a:pt x="235280" y="533590"/>
                    </a:lnTo>
                    <a:lnTo>
                      <a:pt x="234048" y="533006"/>
                    </a:lnTo>
                    <a:lnTo>
                      <a:pt x="232829" y="532434"/>
                    </a:lnTo>
                    <a:lnTo>
                      <a:pt x="231597" y="531850"/>
                    </a:lnTo>
                    <a:lnTo>
                      <a:pt x="230377" y="531279"/>
                    </a:lnTo>
                    <a:lnTo>
                      <a:pt x="229158" y="530694"/>
                    </a:lnTo>
                    <a:lnTo>
                      <a:pt x="227939" y="530110"/>
                    </a:lnTo>
                    <a:lnTo>
                      <a:pt x="226720" y="529539"/>
                    </a:lnTo>
                    <a:lnTo>
                      <a:pt x="225513" y="528955"/>
                    </a:lnTo>
                    <a:lnTo>
                      <a:pt x="224307" y="528370"/>
                    </a:lnTo>
                    <a:lnTo>
                      <a:pt x="223100" y="527786"/>
                    </a:lnTo>
                    <a:lnTo>
                      <a:pt x="221894" y="527202"/>
                    </a:lnTo>
                    <a:lnTo>
                      <a:pt x="220687" y="526618"/>
                    </a:lnTo>
                    <a:lnTo>
                      <a:pt x="219494" y="526034"/>
                    </a:lnTo>
                    <a:lnTo>
                      <a:pt x="218300" y="525449"/>
                    </a:lnTo>
                    <a:lnTo>
                      <a:pt x="217106" y="524865"/>
                    </a:lnTo>
                    <a:lnTo>
                      <a:pt x="215912" y="524281"/>
                    </a:lnTo>
                    <a:lnTo>
                      <a:pt x="214731" y="523697"/>
                    </a:lnTo>
                    <a:lnTo>
                      <a:pt x="213537" y="523113"/>
                    </a:lnTo>
                    <a:lnTo>
                      <a:pt x="212356" y="522528"/>
                    </a:lnTo>
                    <a:lnTo>
                      <a:pt x="211175" y="521944"/>
                    </a:lnTo>
                    <a:lnTo>
                      <a:pt x="210007" y="521360"/>
                    </a:lnTo>
                    <a:lnTo>
                      <a:pt x="208826" y="520763"/>
                    </a:lnTo>
                    <a:lnTo>
                      <a:pt x="207657" y="520179"/>
                    </a:lnTo>
                    <a:lnTo>
                      <a:pt x="206489" y="519595"/>
                    </a:lnTo>
                    <a:lnTo>
                      <a:pt x="205320" y="518998"/>
                    </a:lnTo>
                    <a:lnTo>
                      <a:pt x="204165" y="518414"/>
                    </a:lnTo>
                    <a:lnTo>
                      <a:pt x="202996" y="517829"/>
                    </a:lnTo>
                    <a:lnTo>
                      <a:pt x="201841" y="517232"/>
                    </a:lnTo>
                    <a:lnTo>
                      <a:pt x="200685" y="516648"/>
                    </a:lnTo>
                    <a:lnTo>
                      <a:pt x="199542" y="516051"/>
                    </a:lnTo>
                    <a:lnTo>
                      <a:pt x="198386" y="515467"/>
                    </a:lnTo>
                    <a:lnTo>
                      <a:pt x="197243" y="514870"/>
                    </a:lnTo>
                    <a:lnTo>
                      <a:pt x="196100" y="514273"/>
                    </a:lnTo>
                    <a:lnTo>
                      <a:pt x="194957" y="513689"/>
                    </a:lnTo>
                    <a:lnTo>
                      <a:pt x="193814" y="513092"/>
                    </a:lnTo>
                    <a:lnTo>
                      <a:pt x="192684" y="512495"/>
                    </a:lnTo>
                    <a:lnTo>
                      <a:pt x="191554" y="511898"/>
                    </a:lnTo>
                    <a:lnTo>
                      <a:pt x="190423" y="511314"/>
                    </a:lnTo>
                    <a:lnTo>
                      <a:pt x="189293" y="510717"/>
                    </a:lnTo>
                    <a:lnTo>
                      <a:pt x="188163" y="510120"/>
                    </a:lnTo>
                    <a:lnTo>
                      <a:pt x="187045" y="509524"/>
                    </a:lnTo>
                    <a:lnTo>
                      <a:pt x="185927" y="508927"/>
                    </a:lnTo>
                    <a:lnTo>
                      <a:pt x="184810" y="508330"/>
                    </a:lnTo>
                    <a:lnTo>
                      <a:pt x="183692" y="507733"/>
                    </a:lnTo>
                    <a:lnTo>
                      <a:pt x="182587" y="507136"/>
                    </a:lnTo>
                    <a:lnTo>
                      <a:pt x="181482" y="506539"/>
                    </a:lnTo>
                    <a:lnTo>
                      <a:pt x="180378" y="505942"/>
                    </a:lnTo>
                    <a:lnTo>
                      <a:pt x="179273" y="505345"/>
                    </a:lnTo>
                    <a:lnTo>
                      <a:pt x="178181" y="504748"/>
                    </a:lnTo>
                    <a:lnTo>
                      <a:pt x="177076" y="504151"/>
                    </a:lnTo>
                    <a:lnTo>
                      <a:pt x="175983" y="503555"/>
                    </a:lnTo>
                    <a:lnTo>
                      <a:pt x="174891" y="502945"/>
                    </a:lnTo>
                    <a:lnTo>
                      <a:pt x="173812" y="502348"/>
                    </a:lnTo>
                    <a:lnTo>
                      <a:pt x="172719" y="501751"/>
                    </a:lnTo>
                    <a:lnTo>
                      <a:pt x="171640" y="501142"/>
                    </a:lnTo>
                    <a:lnTo>
                      <a:pt x="170561" y="500545"/>
                    </a:lnTo>
                    <a:lnTo>
                      <a:pt x="169481" y="499948"/>
                    </a:lnTo>
                    <a:lnTo>
                      <a:pt x="168414" y="499338"/>
                    </a:lnTo>
                    <a:lnTo>
                      <a:pt x="167335" y="498741"/>
                    </a:lnTo>
                    <a:lnTo>
                      <a:pt x="166268" y="498132"/>
                    </a:lnTo>
                    <a:lnTo>
                      <a:pt x="165201" y="497535"/>
                    </a:lnTo>
                    <a:lnTo>
                      <a:pt x="164147" y="496925"/>
                    </a:lnTo>
                    <a:lnTo>
                      <a:pt x="163080" y="496328"/>
                    </a:lnTo>
                    <a:lnTo>
                      <a:pt x="162026" y="495719"/>
                    </a:lnTo>
                    <a:lnTo>
                      <a:pt x="160972" y="495109"/>
                    </a:lnTo>
                    <a:lnTo>
                      <a:pt x="159931" y="494512"/>
                    </a:lnTo>
                    <a:lnTo>
                      <a:pt x="158876" y="493903"/>
                    </a:lnTo>
                    <a:lnTo>
                      <a:pt x="157835" y="493293"/>
                    </a:lnTo>
                    <a:lnTo>
                      <a:pt x="156794" y="492696"/>
                    </a:lnTo>
                    <a:lnTo>
                      <a:pt x="155752" y="492086"/>
                    </a:lnTo>
                    <a:lnTo>
                      <a:pt x="154711" y="491477"/>
                    </a:lnTo>
                    <a:lnTo>
                      <a:pt x="153682" y="490867"/>
                    </a:lnTo>
                    <a:lnTo>
                      <a:pt x="152654" y="490258"/>
                    </a:lnTo>
                    <a:lnTo>
                      <a:pt x="151625" y="489648"/>
                    </a:lnTo>
                    <a:lnTo>
                      <a:pt x="150596" y="489038"/>
                    </a:lnTo>
                    <a:lnTo>
                      <a:pt x="149580" y="488429"/>
                    </a:lnTo>
                    <a:lnTo>
                      <a:pt x="148564" y="487819"/>
                    </a:lnTo>
                    <a:lnTo>
                      <a:pt x="147548" y="487210"/>
                    </a:lnTo>
                    <a:lnTo>
                      <a:pt x="146532" y="486600"/>
                    </a:lnTo>
                    <a:lnTo>
                      <a:pt x="145529" y="485990"/>
                    </a:lnTo>
                    <a:lnTo>
                      <a:pt x="144513" y="485381"/>
                    </a:lnTo>
                    <a:lnTo>
                      <a:pt x="143510" y="484771"/>
                    </a:lnTo>
                    <a:lnTo>
                      <a:pt x="142519" y="484162"/>
                    </a:lnTo>
                    <a:lnTo>
                      <a:pt x="141516" y="483552"/>
                    </a:lnTo>
                    <a:lnTo>
                      <a:pt x="140525" y="482942"/>
                    </a:lnTo>
                    <a:lnTo>
                      <a:pt x="139534" y="482320"/>
                    </a:lnTo>
                    <a:lnTo>
                      <a:pt x="138544" y="481711"/>
                    </a:lnTo>
                    <a:lnTo>
                      <a:pt x="137553" y="481101"/>
                    </a:lnTo>
                    <a:lnTo>
                      <a:pt x="136575" y="480479"/>
                    </a:lnTo>
                    <a:lnTo>
                      <a:pt x="135597" y="479869"/>
                    </a:lnTo>
                    <a:lnTo>
                      <a:pt x="134619" y="479259"/>
                    </a:lnTo>
                    <a:lnTo>
                      <a:pt x="133642" y="478637"/>
                    </a:lnTo>
                    <a:lnTo>
                      <a:pt x="132676" y="478028"/>
                    </a:lnTo>
                    <a:lnTo>
                      <a:pt x="131699" y="477405"/>
                    </a:lnTo>
                    <a:lnTo>
                      <a:pt x="130733" y="476796"/>
                    </a:lnTo>
                    <a:lnTo>
                      <a:pt x="129781" y="476173"/>
                    </a:lnTo>
                    <a:lnTo>
                      <a:pt x="128816" y="475564"/>
                    </a:lnTo>
                    <a:lnTo>
                      <a:pt x="127863" y="474941"/>
                    </a:lnTo>
                    <a:lnTo>
                      <a:pt x="126911" y="474332"/>
                    </a:lnTo>
                    <a:lnTo>
                      <a:pt x="125958" y="473710"/>
                    </a:lnTo>
                    <a:lnTo>
                      <a:pt x="125006" y="473087"/>
                    </a:lnTo>
                    <a:lnTo>
                      <a:pt x="124066" y="472478"/>
                    </a:lnTo>
                    <a:lnTo>
                      <a:pt x="123126" y="471855"/>
                    </a:lnTo>
                    <a:lnTo>
                      <a:pt x="122186" y="471233"/>
                    </a:lnTo>
                    <a:lnTo>
                      <a:pt x="121259" y="470611"/>
                    </a:lnTo>
                    <a:lnTo>
                      <a:pt x="120319" y="470001"/>
                    </a:lnTo>
                    <a:lnTo>
                      <a:pt x="119392" y="469379"/>
                    </a:lnTo>
                    <a:lnTo>
                      <a:pt x="118465" y="468757"/>
                    </a:lnTo>
                    <a:lnTo>
                      <a:pt x="117551" y="468134"/>
                    </a:lnTo>
                    <a:lnTo>
                      <a:pt x="116624" y="467512"/>
                    </a:lnTo>
                    <a:lnTo>
                      <a:pt x="115709" y="466890"/>
                    </a:lnTo>
                    <a:lnTo>
                      <a:pt x="114795" y="466267"/>
                    </a:lnTo>
                    <a:lnTo>
                      <a:pt x="113893" y="465645"/>
                    </a:lnTo>
                    <a:lnTo>
                      <a:pt x="112979" y="465023"/>
                    </a:lnTo>
                    <a:lnTo>
                      <a:pt x="112077" y="464400"/>
                    </a:lnTo>
                    <a:lnTo>
                      <a:pt x="111175" y="463778"/>
                    </a:lnTo>
                    <a:lnTo>
                      <a:pt x="110274" y="463156"/>
                    </a:lnTo>
                    <a:lnTo>
                      <a:pt x="109385" y="462534"/>
                    </a:lnTo>
                    <a:lnTo>
                      <a:pt x="108496" y="461911"/>
                    </a:lnTo>
                    <a:lnTo>
                      <a:pt x="107607" y="461289"/>
                    </a:lnTo>
                    <a:lnTo>
                      <a:pt x="106718" y="460667"/>
                    </a:lnTo>
                    <a:lnTo>
                      <a:pt x="105841" y="460044"/>
                    </a:lnTo>
                    <a:lnTo>
                      <a:pt x="104952" y="459409"/>
                    </a:lnTo>
                    <a:lnTo>
                      <a:pt x="104089" y="458787"/>
                    </a:lnTo>
                    <a:lnTo>
                      <a:pt x="103212" y="458165"/>
                    </a:lnTo>
                    <a:lnTo>
                      <a:pt x="102336" y="457542"/>
                    </a:lnTo>
                    <a:lnTo>
                      <a:pt x="101473" y="456907"/>
                    </a:lnTo>
                    <a:lnTo>
                      <a:pt x="100609" y="456285"/>
                    </a:lnTo>
                    <a:lnTo>
                      <a:pt x="99745" y="455663"/>
                    </a:lnTo>
                    <a:lnTo>
                      <a:pt x="98894" y="455028"/>
                    </a:lnTo>
                    <a:lnTo>
                      <a:pt x="98043" y="454406"/>
                    </a:lnTo>
                    <a:lnTo>
                      <a:pt x="97193" y="453783"/>
                    </a:lnTo>
                    <a:lnTo>
                      <a:pt x="96342" y="453148"/>
                    </a:lnTo>
                    <a:lnTo>
                      <a:pt x="95491" y="452526"/>
                    </a:lnTo>
                    <a:lnTo>
                      <a:pt x="94653" y="451891"/>
                    </a:lnTo>
                    <a:lnTo>
                      <a:pt x="93814" y="451269"/>
                    </a:lnTo>
                    <a:lnTo>
                      <a:pt x="92976" y="450634"/>
                    </a:lnTo>
                    <a:lnTo>
                      <a:pt x="92151" y="450011"/>
                    </a:lnTo>
                    <a:lnTo>
                      <a:pt x="91325" y="449376"/>
                    </a:lnTo>
                    <a:lnTo>
                      <a:pt x="90500" y="448741"/>
                    </a:lnTo>
                    <a:lnTo>
                      <a:pt x="89674" y="448119"/>
                    </a:lnTo>
                    <a:lnTo>
                      <a:pt x="88861" y="447484"/>
                    </a:lnTo>
                    <a:lnTo>
                      <a:pt x="88036" y="446849"/>
                    </a:lnTo>
                    <a:lnTo>
                      <a:pt x="87223" y="446227"/>
                    </a:lnTo>
                    <a:lnTo>
                      <a:pt x="86423" y="445592"/>
                    </a:lnTo>
                    <a:lnTo>
                      <a:pt x="85610" y="444957"/>
                    </a:lnTo>
                    <a:lnTo>
                      <a:pt x="84810" y="444322"/>
                    </a:lnTo>
                    <a:lnTo>
                      <a:pt x="84010" y="443699"/>
                    </a:lnTo>
                    <a:lnTo>
                      <a:pt x="83210" y="443064"/>
                    </a:lnTo>
                    <a:lnTo>
                      <a:pt x="82423" y="442429"/>
                    </a:lnTo>
                    <a:lnTo>
                      <a:pt x="81635" y="441794"/>
                    </a:lnTo>
                    <a:lnTo>
                      <a:pt x="80848" y="441159"/>
                    </a:lnTo>
                    <a:lnTo>
                      <a:pt x="80060" y="440524"/>
                    </a:lnTo>
                    <a:lnTo>
                      <a:pt x="79273" y="439902"/>
                    </a:lnTo>
                    <a:lnTo>
                      <a:pt x="78498" y="439267"/>
                    </a:lnTo>
                    <a:lnTo>
                      <a:pt x="77724" y="438632"/>
                    </a:lnTo>
                    <a:lnTo>
                      <a:pt x="76962" y="437997"/>
                    </a:lnTo>
                    <a:lnTo>
                      <a:pt x="76187" y="437362"/>
                    </a:lnTo>
                    <a:lnTo>
                      <a:pt x="75425" y="436727"/>
                    </a:lnTo>
                    <a:lnTo>
                      <a:pt x="74663" y="436092"/>
                    </a:lnTo>
                    <a:lnTo>
                      <a:pt x="73913" y="435457"/>
                    </a:lnTo>
                    <a:lnTo>
                      <a:pt x="73151" y="434822"/>
                    </a:lnTo>
                    <a:lnTo>
                      <a:pt x="72402" y="434174"/>
                    </a:lnTo>
                    <a:lnTo>
                      <a:pt x="71653" y="433539"/>
                    </a:lnTo>
                    <a:lnTo>
                      <a:pt x="70916" y="432904"/>
                    </a:lnTo>
                    <a:lnTo>
                      <a:pt x="70167" y="432269"/>
                    </a:lnTo>
                    <a:lnTo>
                      <a:pt x="69430" y="431634"/>
                    </a:lnTo>
                    <a:lnTo>
                      <a:pt x="68694" y="430999"/>
                    </a:lnTo>
                    <a:lnTo>
                      <a:pt x="67970" y="430352"/>
                    </a:lnTo>
                    <a:lnTo>
                      <a:pt x="67233" y="429717"/>
                    </a:lnTo>
                    <a:lnTo>
                      <a:pt x="66509" y="429082"/>
                    </a:lnTo>
                    <a:lnTo>
                      <a:pt x="65798" y="428447"/>
                    </a:lnTo>
                    <a:lnTo>
                      <a:pt x="65074" y="427799"/>
                    </a:lnTo>
                    <a:lnTo>
                      <a:pt x="64363" y="427164"/>
                    </a:lnTo>
                    <a:lnTo>
                      <a:pt x="63652" y="426529"/>
                    </a:lnTo>
                    <a:lnTo>
                      <a:pt x="62941" y="425881"/>
                    </a:lnTo>
                    <a:lnTo>
                      <a:pt x="62242" y="425246"/>
                    </a:lnTo>
                    <a:lnTo>
                      <a:pt x="61531" y="424611"/>
                    </a:lnTo>
                    <a:lnTo>
                      <a:pt x="60832" y="423964"/>
                    </a:lnTo>
                    <a:lnTo>
                      <a:pt x="60147" y="423329"/>
                    </a:lnTo>
                    <a:lnTo>
                      <a:pt x="59448" y="422681"/>
                    </a:lnTo>
                    <a:lnTo>
                      <a:pt x="58762" y="422046"/>
                    </a:lnTo>
                    <a:lnTo>
                      <a:pt x="58077" y="421398"/>
                    </a:lnTo>
                    <a:lnTo>
                      <a:pt x="57404" y="420763"/>
                    </a:lnTo>
                    <a:lnTo>
                      <a:pt x="56718" y="420116"/>
                    </a:lnTo>
                    <a:lnTo>
                      <a:pt x="56045" y="419481"/>
                    </a:lnTo>
                    <a:lnTo>
                      <a:pt x="55372" y="418833"/>
                    </a:lnTo>
                    <a:lnTo>
                      <a:pt x="54711" y="418198"/>
                    </a:lnTo>
                    <a:lnTo>
                      <a:pt x="54051" y="417550"/>
                    </a:lnTo>
                    <a:lnTo>
                      <a:pt x="53378" y="416902"/>
                    </a:lnTo>
                    <a:lnTo>
                      <a:pt x="52730" y="416267"/>
                    </a:lnTo>
                    <a:lnTo>
                      <a:pt x="52069" y="415620"/>
                    </a:lnTo>
                    <a:lnTo>
                      <a:pt x="51422" y="414985"/>
                    </a:lnTo>
                    <a:lnTo>
                      <a:pt x="50774" y="414337"/>
                    </a:lnTo>
                    <a:lnTo>
                      <a:pt x="50126" y="413689"/>
                    </a:lnTo>
                    <a:lnTo>
                      <a:pt x="49491" y="413042"/>
                    </a:lnTo>
                    <a:lnTo>
                      <a:pt x="48856" y="412407"/>
                    </a:lnTo>
                    <a:lnTo>
                      <a:pt x="48221" y="411759"/>
                    </a:lnTo>
                    <a:lnTo>
                      <a:pt x="47586" y="411111"/>
                    </a:lnTo>
                    <a:lnTo>
                      <a:pt x="46964" y="410464"/>
                    </a:lnTo>
                    <a:lnTo>
                      <a:pt x="46342" y="409829"/>
                    </a:lnTo>
                    <a:lnTo>
                      <a:pt x="45719" y="409181"/>
                    </a:lnTo>
                    <a:lnTo>
                      <a:pt x="45097" y="408533"/>
                    </a:lnTo>
                    <a:lnTo>
                      <a:pt x="44488" y="407885"/>
                    </a:lnTo>
                    <a:lnTo>
                      <a:pt x="41478" y="404660"/>
                    </a:lnTo>
                    <a:lnTo>
                      <a:pt x="40881" y="404012"/>
                    </a:lnTo>
                    <a:lnTo>
                      <a:pt x="40297" y="403364"/>
                    </a:lnTo>
                    <a:lnTo>
                      <a:pt x="39712" y="402717"/>
                    </a:lnTo>
                    <a:lnTo>
                      <a:pt x="39128" y="402069"/>
                    </a:lnTo>
                    <a:lnTo>
                      <a:pt x="38557" y="401421"/>
                    </a:lnTo>
                    <a:lnTo>
                      <a:pt x="37973" y="400773"/>
                    </a:lnTo>
                    <a:lnTo>
                      <a:pt x="37401" y="400126"/>
                    </a:lnTo>
                    <a:lnTo>
                      <a:pt x="36842" y="399478"/>
                    </a:lnTo>
                    <a:lnTo>
                      <a:pt x="36271" y="398830"/>
                    </a:lnTo>
                    <a:lnTo>
                      <a:pt x="35712" y="398183"/>
                    </a:lnTo>
                    <a:lnTo>
                      <a:pt x="35153" y="397535"/>
                    </a:lnTo>
                    <a:lnTo>
                      <a:pt x="34607" y="396875"/>
                    </a:lnTo>
                    <a:lnTo>
                      <a:pt x="34048" y="396227"/>
                    </a:lnTo>
                    <a:lnTo>
                      <a:pt x="33502" y="395579"/>
                    </a:lnTo>
                    <a:lnTo>
                      <a:pt x="32956" y="394931"/>
                    </a:lnTo>
                    <a:lnTo>
                      <a:pt x="32423" y="394284"/>
                    </a:lnTo>
                    <a:lnTo>
                      <a:pt x="31889" y="393636"/>
                    </a:lnTo>
                    <a:lnTo>
                      <a:pt x="31356" y="392988"/>
                    </a:lnTo>
                    <a:lnTo>
                      <a:pt x="30822" y="392328"/>
                    </a:lnTo>
                    <a:lnTo>
                      <a:pt x="30302" y="391680"/>
                    </a:lnTo>
                    <a:lnTo>
                      <a:pt x="29781" y="391033"/>
                    </a:lnTo>
                    <a:lnTo>
                      <a:pt x="29260" y="390385"/>
                    </a:lnTo>
                    <a:lnTo>
                      <a:pt x="28740" y="389724"/>
                    </a:lnTo>
                    <a:lnTo>
                      <a:pt x="28232" y="389077"/>
                    </a:lnTo>
                    <a:lnTo>
                      <a:pt x="27724" y="388429"/>
                    </a:lnTo>
                    <a:lnTo>
                      <a:pt x="27216" y="387781"/>
                    </a:lnTo>
                    <a:lnTo>
                      <a:pt x="26720" y="387121"/>
                    </a:lnTo>
                    <a:lnTo>
                      <a:pt x="26225" y="386473"/>
                    </a:lnTo>
                    <a:lnTo>
                      <a:pt x="25730" y="385826"/>
                    </a:lnTo>
                    <a:lnTo>
                      <a:pt x="25234" y="385165"/>
                    </a:lnTo>
                    <a:lnTo>
                      <a:pt x="24752" y="384517"/>
                    </a:lnTo>
                    <a:lnTo>
                      <a:pt x="24269" y="383857"/>
                    </a:lnTo>
                    <a:lnTo>
                      <a:pt x="23787" y="383209"/>
                    </a:lnTo>
                    <a:lnTo>
                      <a:pt x="23317" y="382562"/>
                    </a:lnTo>
                    <a:lnTo>
                      <a:pt x="22847" y="381901"/>
                    </a:lnTo>
                    <a:lnTo>
                      <a:pt x="22377" y="381254"/>
                    </a:lnTo>
                    <a:lnTo>
                      <a:pt x="21907" y="380593"/>
                    </a:lnTo>
                    <a:lnTo>
                      <a:pt x="21450" y="379945"/>
                    </a:lnTo>
                    <a:lnTo>
                      <a:pt x="20993" y="379285"/>
                    </a:lnTo>
                    <a:lnTo>
                      <a:pt x="20535" y="378637"/>
                    </a:lnTo>
                    <a:lnTo>
                      <a:pt x="20091" y="377990"/>
                    </a:lnTo>
                    <a:lnTo>
                      <a:pt x="19646" y="377329"/>
                    </a:lnTo>
                    <a:lnTo>
                      <a:pt x="19202" y="376682"/>
                    </a:lnTo>
                    <a:lnTo>
                      <a:pt x="16624" y="372745"/>
                    </a:lnTo>
                    <a:lnTo>
                      <a:pt x="16205" y="372097"/>
                    </a:lnTo>
                    <a:lnTo>
                      <a:pt x="15786" y="371436"/>
                    </a:lnTo>
                    <a:lnTo>
                      <a:pt x="15379" y="370789"/>
                    </a:lnTo>
                    <a:lnTo>
                      <a:pt x="14973" y="370128"/>
                    </a:lnTo>
                    <a:lnTo>
                      <a:pt x="14566" y="369468"/>
                    </a:lnTo>
                    <a:lnTo>
                      <a:pt x="14173" y="368820"/>
                    </a:lnTo>
                    <a:lnTo>
                      <a:pt x="13779" y="368160"/>
                    </a:lnTo>
                    <a:lnTo>
                      <a:pt x="13385" y="367499"/>
                    </a:lnTo>
                    <a:lnTo>
                      <a:pt x="12992" y="366852"/>
                    </a:lnTo>
                    <a:lnTo>
                      <a:pt x="12611" y="366191"/>
                    </a:lnTo>
                    <a:lnTo>
                      <a:pt x="12230" y="365531"/>
                    </a:lnTo>
                    <a:lnTo>
                      <a:pt x="11849" y="364883"/>
                    </a:lnTo>
                    <a:lnTo>
                      <a:pt x="11480" y="364223"/>
                    </a:lnTo>
                    <a:lnTo>
                      <a:pt x="11112" y="363562"/>
                    </a:lnTo>
                    <a:lnTo>
                      <a:pt x="10744" y="362902"/>
                    </a:lnTo>
                    <a:lnTo>
                      <a:pt x="10388" y="362254"/>
                    </a:lnTo>
                    <a:lnTo>
                      <a:pt x="10020" y="361594"/>
                    </a:lnTo>
                    <a:lnTo>
                      <a:pt x="9677" y="360934"/>
                    </a:lnTo>
                    <a:lnTo>
                      <a:pt x="9321" y="360273"/>
                    </a:lnTo>
                    <a:lnTo>
                      <a:pt x="8978" y="359625"/>
                    </a:lnTo>
                    <a:lnTo>
                      <a:pt x="8636" y="358965"/>
                    </a:lnTo>
                    <a:lnTo>
                      <a:pt x="8293" y="358305"/>
                    </a:lnTo>
                    <a:lnTo>
                      <a:pt x="7950" y="357644"/>
                    </a:lnTo>
                    <a:lnTo>
                      <a:pt x="7619" y="356997"/>
                    </a:lnTo>
                    <a:lnTo>
                      <a:pt x="7289" y="356336"/>
                    </a:lnTo>
                    <a:lnTo>
                      <a:pt x="6972" y="355676"/>
                    </a:lnTo>
                    <a:lnTo>
                      <a:pt x="6654" y="355015"/>
                    </a:lnTo>
                    <a:lnTo>
                      <a:pt x="6337" y="354355"/>
                    </a:lnTo>
                    <a:lnTo>
                      <a:pt x="6019" y="353695"/>
                    </a:lnTo>
                    <a:lnTo>
                      <a:pt x="5714" y="353047"/>
                    </a:lnTo>
                    <a:lnTo>
                      <a:pt x="5410" y="352386"/>
                    </a:lnTo>
                    <a:lnTo>
                      <a:pt x="5105" y="351726"/>
                    </a:lnTo>
                    <a:lnTo>
                      <a:pt x="4813" y="351066"/>
                    </a:lnTo>
                    <a:lnTo>
                      <a:pt x="4508" y="350405"/>
                    </a:lnTo>
                    <a:lnTo>
                      <a:pt x="4216" y="349745"/>
                    </a:lnTo>
                    <a:lnTo>
                      <a:pt x="3937" y="349084"/>
                    </a:lnTo>
                    <a:lnTo>
                      <a:pt x="3657" y="348424"/>
                    </a:lnTo>
                    <a:lnTo>
                      <a:pt x="3378" y="347764"/>
                    </a:lnTo>
                    <a:lnTo>
                      <a:pt x="3098" y="347116"/>
                    </a:lnTo>
                    <a:lnTo>
                      <a:pt x="2832" y="346456"/>
                    </a:lnTo>
                    <a:lnTo>
                      <a:pt x="2565" y="345795"/>
                    </a:lnTo>
                    <a:lnTo>
                      <a:pt x="2298" y="345135"/>
                    </a:lnTo>
                    <a:lnTo>
                      <a:pt x="2031" y="344474"/>
                    </a:lnTo>
                    <a:lnTo>
                      <a:pt x="1777" y="343814"/>
                    </a:lnTo>
                    <a:lnTo>
                      <a:pt x="1524" y="343154"/>
                    </a:lnTo>
                    <a:lnTo>
                      <a:pt x="1282" y="342493"/>
                    </a:lnTo>
                    <a:lnTo>
                      <a:pt x="1041" y="341833"/>
                    </a:lnTo>
                    <a:lnTo>
                      <a:pt x="800" y="341172"/>
                    </a:lnTo>
                    <a:lnTo>
                      <a:pt x="558" y="340512"/>
                    </a:lnTo>
                    <a:lnTo>
                      <a:pt x="330" y="339852"/>
                    </a:lnTo>
                    <a:lnTo>
                      <a:pt x="101" y="339191"/>
                    </a:lnTo>
                    <a:lnTo>
                      <a:pt x="0" y="338607"/>
                    </a:lnTo>
                  </a:path>
                </a:pathLst>
              </a:custGeom>
              <a:ln w="37680">
                <a:solidFill>
                  <a:srgbClr val="929292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28" name="object 49">
                <a:extLst>
                  <a:ext uri="{FF2B5EF4-FFF2-40B4-BE49-F238E27FC236}">
                    <a16:creationId xmlns:a16="http://schemas.microsoft.com/office/drawing/2014/main" id="{A7F5C617-6394-10AE-9943-9225E5B9AB9A}"/>
                  </a:ext>
                </a:extLst>
              </p:cNvPr>
              <p:cNvSpPr txBox="1"/>
              <p:nvPr/>
            </p:nvSpPr>
            <p:spPr>
              <a:xfrm>
                <a:off x="253067" y="3577695"/>
                <a:ext cx="839601" cy="168742"/>
              </a:xfrm>
              <a:prstGeom prst="rect">
                <a:avLst/>
              </a:prstGeom>
            </p:spPr>
            <p:txBody>
              <a:bodyPr vert="horz" wrap="square" lIns="0" tIns="10085" rIns="0" bIns="0" rtlCol="0">
                <a:spAutoFit/>
              </a:bodyPr>
              <a:lstStyle/>
              <a:p>
                <a:pPr marL="8405">
                  <a:spcBef>
                    <a:spcPts val="79"/>
                  </a:spcBef>
                </a:pPr>
                <a:r>
                  <a:rPr sz="800" spc="-3" dirty="0">
                    <a:latin typeface="Tahoma"/>
                    <a:cs typeface="Tahoma"/>
                  </a:rPr>
                  <a:t>R</a:t>
                </a:r>
                <a:r>
                  <a:rPr sz="800" spc="7" dirty="0">
                    <a:latin typeface="Tahoma"/>
                    <a:cs typeface="Tahoma"/>
                  </a:rPr>
                  <a:t>unnable</a:t>
                </a:r>
                <a:endParaRPr sz="800" dirty="0">
                  <a:latin typeface="Tahoma"/>
                  <a:cs typeface="Tahoma"/>
                </a:endParaRPr>
              </a:p>
            </p:txBody>
          </p:sp>
          <p:sp>
            <p:nvSpPr>
              <p:cNvPr id="29" name="object 29">
                <a:extLst>
                  <a:ext uri="{FF2B5EF4-FFF2-40B4-BE49-F238E27FC236}">
                    <a16:creationId xmlns:a16="http://schemas.microsoft.com/office/drawing/2014/main" id="{F89DE637-E9C3-EFEE-9FA2-CC9522D21207}"/>
                  </a:ext>
                </a:extLst>
              </p:cNvPr>
              <p:cNvSpPr/>
              <p:nvPr/>
            </p:nvSpPr>
            <p:spPr>
              <a:xfrm>
                <a:off x="2065196" y="4257934"/>
                <a:ext cx="74799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113029" h="116204">
                    <a:moveTo>
                      <a:pt x="112915" y="0"/>
                    </a:moveTo>
                    <a:lnTo>
                      <a:pt x="0" y="5460"/>
                    </a:lnTo>
                    <a:lnTo>
                      <a:pt x="61925" y="115658"/>
                    </a:lnTo>
                    <a:lnTo>
                      <a:pt x="112915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0" name="object 27">
                <a:extLst>
                  <a:ext uri="{FF2B5EF4-FFF2-40B4-BE49-F238E27FC236}">
                    <a16:creationId xmlns:a16="http://schemas.microsoft.com/office/drawing/2014/main" id="{9B5F1B7C-7FC3-8181-D74D-CA830AA2BF70}"/>
                  </a:ext>
                </a:extLst>
              </p:cNvPr>
              <p:cNvSpPr/>
              <p:nvPr/>
            </p:nvSpPr>
            <p:spPr>
              <a:xfrm>
                <a:off x="2220199" y="3909262"/>
                <a:ext cx="75219" cy="75219"/>
              </a:xfrm>
              <a:custGeom>
                <a:avLst/>
                <a:gdLst/>
                <a:ahLst/>
                <a:cxnLst/>
                <a:rect l="l" t="t" r="r" b="b"/>
                <a:pathLst>
                  <a:path w="113664" h="113664">
                    <a:moveTo>
                      <a:pt x="0" y="0"/>
                    </a:moveTo>
                    <a:lnTo>
                      <a:pt x="0" y="113055"/>
                    </a:lnTo>
                    <a:lnTo>
                      <a:pt x="113055" y="5652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29292"/>
              </a:solidFill>
            </p:spPr>
            <p:txBody>
              <a:bodyPr wrap="square" lIns="0" tIns="0" rIns="0" bIns="0" rtlCol="0"/>
              <a:lstStyle/>
              <a:p>
                <a:endParaRPr sz="80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00EB12E-FBE4-FAC8-FC58-95977832F95C}"/>
                  </a:ext>
                </a:extLst>
              </p:cNvPr>
              <p:cNvSpPr/>
              <p:nvPr/>
            </p:nvSpPr>
            <p:spPr>
              <a:xfrm>
                <a:off x="2363553" y="4088004"/>
                <a:ext cx="617449" cy="18327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Th_A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C500328-DC5A-F6DD-BCF4-F5FAF5D9AAFE}"/>
                  </a:ext>
                </a:extLst>
              </p:cNvPr>
              <p:cNvSpPr/>
              <p:nvPr/>
            </p:nvSpPr>
            <p:spPr>
              <a:xfrm>
                <a:off x="2347512" y="3847118"/>
                <a:ext cx="617449" cy="1822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 err="1">
                    <a:highlight>
                      <a:srgbClr val="FF0000"/>
                    </a:highlight>
                  </a:rPr>
                  <a:t>Th_B</a:t>
                </a:r>
                <a:endParaRPr lang="en-US" sz="800" dirty="0">
                  <a:highlight>
                    <a:srgbClr val="FF0000"/>
                  </a:highlight>
                </a:endParaRPr>
              </a:p>
            </p:txBody>
          </p:sp>
        </p:grp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6CD7481-E7EB-047F-F7D5-44AD691EBDDD}"/>
                </a:ext>
              </a:extLst>
            </p:cNvPr>
            <p:cNvSpPr/>
            <p:nvPr/>
          </p:nvSpPr>
          <p:spPr>
            <a:xfrm>
              <a:off x="549899" y="4447418"/>
              <a:ext cx="73959" cy="80262"/>
            </a:xfrm>
            <a:custGeom>
              <a:avLst/>
              <a:gdLst/>
              <a:ahLst/>
              <a:cxnLst/>
              <a:rect l="l" t="t" r="r" b="b"/>
              <a:pathLst>
                <a:path w="111760" h="121284">
                  <a:moveTo>
                    <a:pt x="36423" y="0"/>
                  </a:moveTo>
                  <a:lnTo>
                    <a:pt x="0" y="121031"/>
                  </a:lnTo>
                  <a:lnTo>
                    <a:pt x="111391" y="101765"/>
                  </a:lnTo>
                  <a:lnTo>
                    <a:pt x="36423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 sz="927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EB2401-A5B9-FB9B-E811-7BBBC197154A}"/>
              </a:ext>
            </a:extLst>
          </p:cNvPr>
          <p:cNvSpPr txBox="1"/>
          <p:nvPr/>
        </p:nvSpPr>
        <p:spPr>
          <a:xfrm>
            <a:off x="2444088" y="4011738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DONE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9B637B-2F3E-DDB9-12EE-1D380B36A74C}"/>
              </a:ext>
            </a:extLst>
          </p:cNvPr>
          <p:cNvSpPr txBox="1"/>
          <p:nvPr/>
        </p:nvSpPr>
        <p:spPr>
          <a:xfrm>
            <a:off x="2457598" y="4202423"/>
            <a:ext cx="40748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DONE</a:t>
            </a:r>
          </a:p>
        </p:txBody>
      </p:sp>
      <p:pic>
        <p:nvPicPr>
          <p:cNvPr id="37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F85CD18-5E6F-B22B-FB33-C29B3D50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545" y="211015"/>
            <a:ext cx="4921581" cy="4830441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30C7DC-3C73-7568-7B77-B79CD34AC94F}"/>
              </a:ext>
            </a:extLst>
          </p:cNvPr>
          <p:cNvCxnSpPr>
            <a:cxnSpLocks/>
          </p:cNvCxnSpPr>
          <p:nvPr/>
        </p:nvCxnSpPr>
        <p:spPr>
          <a:xfrm>
            <a:off x="4000577" y="1671771"/>
            <a:ext cx="0" cy="275975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1FCC6F1-C221-2137-2E34-87E29F19DE53}"/>
              </a:ext>
            </a:extLst>
          </p:cNvPr>
          <p:cNvSpPr txBox="1"/>
          <p:nvPr/>
        </p:nvSpPr>
        <p:spPr>
          <a:xfrm>
            <a:off x="3284538" y="1573490"/>
            <a:ext cx="696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E4D444-782B-0BB5-71A6-D57A1CA384CF}"/>
              </a:ext>
            </a:extLst>
          </p:cNvPr>
          <p:cNvSpPr txBox="1"/>
          <p:nvPr/>
        </p:nvSpPr>
        <p:spPr>
          <a:xfrm>
            <a:off x="3270202" y="4250523"/>
            <a:ext cx="69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 = 5 NS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DA0070-D489-C886-8D91-ABC38D4080D8}"/>
              </a:ext>
            </a:extLst>
          </p:cNvPr>
          <p:cNvCxnSpPr>
            <a:cxnSpLocks/>
          </p:cNvCxnSpPr>
          <p:nvPr/>
        </p:nvCxnSpPr>
        <p:spPr>
          <a:xfrm>
            <a:off x="3945988" y="4463125"/>
            <a:ext cx="2759891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B7D02D2-949F-412C-DE5A-76C0782717F1}"/>
              </a:ext>
            </a:extLst>
          </p:cNvPr>
          <p:cNvCxnSpPr>
            <a:cxnSpLocks/>
          </p:cNvCxnSpPr>
          <p:nvPr/>
        </p:nvCxnSpPr>
        <p:spPr>
          <a:xfrm>
            <a:off x="3945988" y="1617783"/>
            <a:ext cx="749535" cy="0"/>
          </a:xfrm>
          <a:prstGeom prst="line">
            <a:avLst/>
          </a:prstGeom>
          <a:ln>
            <a:solidFill>
              <a:srgbClr val="119F1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CCF29F-6C77-841A-C0BF-263EBC88EAE2}"/>
              </a:ext>
            </a:extLst>
          </p:cNvPr>
          <p:cNvSpPr txBox="1"/>
          <p:nvPr/>
        </p:nvSpPr>
        <p:spPr>
          <a:xfrm>
            <a:off x="1137759" y="2999550"/>
            <a:ext cx="2550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accent2"/>
                </a:solidFill>
              </a:rPr>
              <a:t>=&gt; Thread A, B run at the same time </a:t>
            </a:r>
          </a:p>
          <a:p>
            <a:r>
              <a:rPr lang="en-US" sz="1050" b="1" dirty="0">
                <a:solidFill>
                  <a:schemeClr val="accent2"/>
                </a:solidFill>
              </a:rPr>
              <a:t>                                   (simulation time)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7E38B5-F89B-0C1B-6247-DABE1C4355A0}"/>
              </a:ext>
            </a:extLst>
          </p:cNvPr>
          <p:cNvSpPr txBox="1"/>
          <p:nvPr/>
        </p:nvSpPr>
        <p:spPr>
          <a:xfrm>
            <a:off x="6010374" y="-50595"/>
            <a:ext cx="1079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Example2: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023597-D52A-BEAE-CA94-58C553FDBF85}"/>
              </a:ext>
            </a:extLst>
          </p:cNvPr>
          <p:cNvSpPr txBox="1"/>
          <p:nvPr/>
        </p:nvSpPr>
        <p:spPr>
          <a:xfrm>
            <a:off x="764556" y="2700786"/>
            <a:ext cx="30941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(7) -&gt; (26): </a:t>
            </a:r>
            <a:r>
              <a:rPr lang="en-US" sz="1100" dirty="0" err="1"/>
              <a:t>Simulation_time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consumed</a:t>
            </a:r>
            <a:r>
              <a:rPr lang="en-US" sz="1100" dirty="0"/>
              <a:t> = 0 NS </a:t>
            </a:r>
          </a:p>
        </p:txBody>
      </p:sp>
    </p:spTree>
    <p:extLst>
      <p:ext uri="{BB962C8B-B14F-4D97-AF65-F5344CB8AC3E}">
        <p14:creationId xmlns:p14="http://schemas.microsoft.com/office/powerpoint/2010/main" val="273969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B56BA5-FC6B-47A3-A42C-C084E0D05DCC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6D1D26-5364-F5C6-472C-4C144C430BF2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1E9AB10-F839-EC0B-FC91-EAFD519C3792}"/>
              </a:ext>
            </a:extLst>
          </p:cNvPr>
          <p:cNvSpPr txBox="1">
            <a:spLocks/>
          </p:cNvSpPr>
          <p:nvPr/>
        </p:nvSpPr>
        <p:spPr>
          <a:xfrm>
            <a:off x="1001360" y="1674033"/>
            <a:ext cx="2937593" cy="2581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A508F4-5376-A432-7FCF-A00F5D16D6D5}"/>
              </a:ext>
            </a:extLst>
          </p:cNvPr>
          <p:cNvSpPr txBox="1"/>
          <p:nvPr/>
        </p:nvSpPr>
        <p:spPr>
          <a:xfrm>
            <a:off x="4604321" y="63306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THREAD_A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 {</a:t>
            </a:r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wait(SC_ZERO_TIME);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SC_THREAD(THREAD_A)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BEA28B-6FA6-9581-75B8-573D011E072F}"/>
              </a:ext>
            </a:extLst>
          </p:cNvPr>
          <p:cNvSpPr txBox="1"/>
          <p:nvPr/>
        </p:nvSpPr>
        <p:spPr>
          <a:xfrm>
            <a:off x="4604321" y="2635056"/>
            <a:ext cx="4312302" cy="24622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>
                <a:latin typeface="Consolas" panose="020B0609020204030204" pitchFamily="49" charset="0"/>
              </a:rPr>
              <a:t>THREAD_B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while(true)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  <a:r>
              <a:rPr lang="en-US" sz="1100" dirty="0">
                <a:latin typeface="Consolas" panose="020B0609020204030204" pitchFamily="49" charset="0"/>
              </a:rPr>
              <a:t>   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wait();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 = </a:t>
            </a:r>
            <a:r>
              <a:rPr lang="en-US" sz="1100" dirty="0" err="1">
                <a:latin typeface="Consolas" panose="020B0609020204030204" pitchFamily="49" charset="0"/>
              </a:rPr>
              <a:t>check_account_balance</a:t>
            </a:r>
            <a:r>
              <a:rPr lang="en-US" sz="1100" dirty="0"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</a:t>
            </a:r>
            <a:r>
              <a:rPr lang="en-US" sz="1100" dirty="0">
                <a:latin typeface="Consolas" panose="020B0609020204030204" pitchFamily="49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if(</a:t>
            </a:r>
            <a:r>
              <a:rPr lang="en-US" sz="1100" dirty="0" err="1">
                <a:latin typeface="Consolas" panose="020B0609020204030204" pitchFamily="49" charset="0"/>
              </a:rPr>
              <a:t>isOK</a:t>
            </a:r>
            <a:r>
              <a:rPr lang="en-US" sz="1100" dirty="0">
                <a:latin typeface="Consolas" panose="020B0609020204030204" pitchFamily="49" charset="0"/>
              </a:rPr>
              <a:t>){</a:t>
            </a:r>
            <a:endParaRPr lang="en-US" sz="11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return_money</a:t>
            </a:r>
            <a:r>
              <a:rPr lang="en-US" sz="11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 	    wait(SC_ZERO_TIME); 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	    </a:t>
            </a:r>
            <a:r>
              <a:rPr lang="en-US" sz="1100" dirty="0" err="1">
                <a:latin typeface="Consolas" panose="020B0609020204030204" pitchFamily="49" charset="0"/>
              </a:rPr>
              <a:t>decrease_account_balance</a:t>
            </a:r>
            <a:r>
              <a:rPr lang="en-US" sz="1100" dirty="0">
                <a:latin typeface="Consolas" panose="020B0609020204030204" pitchFamily="49" charset="0"/>
              </a:rPr>
              <a:t>();	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	}</a:t>
            </a:r>
          </a:p>
          <a:p>
            <a:r>
              <a:rPr lang="en-US" sz="1100" dirty="0">
                <a:latin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1100" dirty="0">
              <a:latin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</a:rPr>
              <a:t>SC_THREAD(THREAD_B) &lt;&lt;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vi-VN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9D781-1F2F-56E6-9E22-C9FA3EA94DD9}"/>
              </a:ext>
            </a:extLst>
          </p:cNvPr>
          <p:cNvSpPr txBox="1"/>
          <p:nvPr/>
        </p:nvSpPr>
        <p:spPr>
          <a:xfrm>
            <a:off x="3258404" y="863458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Example3:</a:t>
            </a:r>
          </a:p>
        </p:txBody>
      </p:sp>
    </p:spTree>
    <p:extLst>
      <p:ext uri="{BB962C8B-B14F-4D97-AF65-F5344CB8AC3E}">
        <p14:creationId xmlns:p14="http://schemas.microsoft.com/office/powerpoint/2010/main" val="294342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E8827-CC7E-5A71-F45B-61A5FF475771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6FE31-3BE6-6920-502F-312842527F97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54B1E-381D-A3A3-0802-9C2DDD38E3FD}"/>
              </a:ext>
            </a:extLst>
          </p:cNvPr>
          <p:cNvSpPr txBox="1"/>
          <p:nvPr/>
        </p:nvSpPr>
        <p:spPr>
          <a:xfrm>
            <a:off x="2245530" y="2326498"/>
            <a:ext cx="409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What is diff b/w </a:t>
            </a:r>
            <a:r>
              <a:rPr lang="en-US" b="1" u="sng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Example1,2</a:t>
            </a:r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b="1" u="sng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9820331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E8827-CC7E-5A71-F45B-61A5FF475771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6FE31-3BE6-6920-502F-312842527F97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54B1E-381D-A3A3-0802-9C2DDD38E3FD}"/>
              </a:ext>
            </a:extLst>
          </p:cNvPr>
          <p:cNvSpPr txBox="1"/>
          <p:nvPr/>
        </p:nvSpPr>
        <p:spPr>
          <a:xfrm>
            <a:off x="2539219" y="1530716"/>
            <a:ext cx="40919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What is diff b/w </a:t>
            </a:r>
            <a:r>
              <a:rPr lang="en-US" b="1" u="sng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Example1,2</a:t>
            </a:r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 and </a:t>
            </a:r>
            <a:r>
              <a:rPr lang="en-US" b="1" u="sng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119F11"/>
                </a:solidFill>
                <a:latin typeface="+mj-lt"/>
                <a:cs typeface="Times New Roman" panose="02020603050405020304" pitchFamily="18" charset="0"/>
              </a:rPr>
              <a:t>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DA921F-0466-83E3-EF57-184E95F77CB0}"/>
              </a:ext>
            </a:extLst>
          </p:cNvPr>
          <p:cNvSpPr txBox="1"/>
          <p:nvPr/>
        </p:nvSpPr>
        <p:spPr>
          <a:xfrm>
            <a:off x="348176" y="2400181"/>
            <a:ext cx="41077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</a:t>
            </a:r>
            <a:r>
              <a:rPr lang="en-US" b="1" u="sng" dirty="0"/>
              <a:t>Result of Example1,2: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B0F0"/>
                </a:solidFill>
              </a:rPr>
              <a:t>DucAnh</a:t>
            </a:r>
            <a:r>
              <a:rPr lang="en-US" dirty="0">
                <a:solidFill>
                  <a:srgbClr val="00B0F0"/>
                </a:solidFill>
              </a:rPr>
              <a:t> has $1000 at t = 5 NS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DucAnh’s</a:t>
            </a:r>
            <a:r>
              <a:rPr lang="en-US" dirty="0">
                <a:solidFill>
                  <a:srgbClr val="FF0000"/>
                </a:solidFill>
              </a:rPr>
              <a:t> girl friend has </a:t>
            </a:r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>
                <a:solidFill>
                  <a:srgbClr val="FF0000"/>
                </a:solidFill>
              </a:rPr>
              <a:t> money because </a:t>
            </a:r>
            <a:r>
              <a:rPr lang="en-US" b="1" dirty="0" err="1">
                <a:solidFill>
                  <a:srgbClr val="FF0000"/>
                </a:solidFill>
              </a:rPr>
              <a:t>Account_ballance</a:t>
            </a:r>
            <a:r>
              <a:rPr lang="en-US" b="1" dirty="0">
                <a:solidFill>
                  <a:srgbClr val="FF0000"/>
                </a:solidFill>
              </a:rPr>
              <a:t> = $1000</a:t>
            </a:r>
            <a:r>
              <a:rPr lang="en-US" dirty="0">
                <a:solidFill>
                  <a:srgbClr val="FF0000"/>
                </a:solidFill>
              </a:rPr>
              <a:t> &lt; request($1500)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2C6574-04BD-1F26-487C-D9F1413F4C5B}"/>
              </a:ext>
            </a:extLst>
          </p:cNvPr>
          <p:cNvCxnSpPr/>
          <p:nvPr/>
        </p:nvCxnSpPr>
        <p:spPr>
          <a:xfrm>
            <a:off x="4572000" y="2058278"/>
            <a:ext cx="0" cy="20538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9CC3C5-2B95-D34B-F681-50B0B1D2BAB8}"/>
              </a:ext>
            </a:extLst>
          </p:cNvPr>
          <p:cNvSpPr txBox="1"/>
          <p:nvPr/>
        </p:nvSpPr>
        <p:spPr>
          <a:xfrm>
            <a:off x="4804117" y="2400181"/>
            <a:ext cx="3875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        </a:t>
            </a:r>
            <a:r>
              <a:rPr lang="en-US" b="1" u="sng" dirty="0"/>
              <a:t>Result of Example 3: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00B0F0"/>
                </a:solidFill>
              </a:rPr>
              <a:t>DucAnh</a:t>
            </a:r>
            <a:r>
              <a:rPr lang="en-US" dirty="0">
                <a:solidFill>
                  <a:srgbClr val="00B0F0"/>
                </a:solidFill>
              </a:rPr>
              <a:t> has $1000 at t = 5 NS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FF0000"/>
                </a:solidFill>
              </a:rPr>
              <a:t>DucAnh’s</a:t>
            </a:r>
            <a:r>
              <a:rPr lang="en-US" dirty="0">
                <a:solidFill>
                  <a:srgbClr val="FF0000"/>
                </a:solidFill>
              </a:rPr>
              <a:t> girl friend has $1500 at t = 5 NS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1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5231B4-5900-46A7-8C93-CF5D8985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63" y="52313"/>
            <a:ext cx="5297035" cy="5061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E8827-CC7E-5A71-F45B-61A5FF475771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6FE31-3BE6-6920-502F-312842527F97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DE040BA-9A9A-EAC0-8C5A-202E3FFDABB1}"/>
              </a:ext>
            </a:extLst>
          </p:cNvPr>
          <p:cNvSpPr/>
          <p:nvPr/>
        </p:nvSpPr>
        <p:spPr>
          <a:xfrm>
            <a:off x="4572000" y="1652954"/>
            <a:ext cx="4107766" cy="2370406"/>
          </a:xfrm>
          <a:prstGeom prst="ellipse">
            <a:avLst/>
          </a:prstGeom>
          <a:noFill/>
          <a:ln w="9525">
            <a:solidFill>
              <a:srgbClr val="FF0000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76B48-7F77-4091-F326-F498A6B021A1}"/>
              </a:ext>
            </a:extLst>
          </p:cNvPr>
          <p:cNvSpPr txBox="1"/>
          <p:nvPr/>
        </p:nvSpPr>
        <p:spPr>
          <a:xfrm>
            <a:off x="1159399" y="2190151"/>
            <a:ext cx="20281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RACE condition occurs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B38DF7-4931-B61C-14B2-764DC6CBE7CA}"/>
              </a:ext>
            </a:extLst>
          </p:cNvPr>
          <p:cNvCxnSpPr>
            <a:cxnSpLocks/>
          </p:cNvCxnSpPr>
          <p:nvPr/>
        </p:nvCxnSpPr>
        <p:spPr>
          <a:xfrm>
            <a:off x="3189681" y="2420983"/>
            <a:ext cx="1300924" cy="3015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3BF8ADD-8D58-B04D-1AA4-D5C4722BE79A}"/>
              </a:ext>
            </a:extLst>
          </p:cNvPr>
          <p:cNvSpPr txBox="1"/>
          <p:nvPr/>
        </p:nvSpPr>
        <p:spPr>
          <a:xfrm>
            <a:off x="3187518" y="8270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Example3: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1F1925C-0DC4-74C4-E817-71AA195EC89B}"/>
              </a:ext>
            </a:extLst>
          </p:cNvPr>
          <p:cNvSpPr/>
          <p:nvPr/>
        </p:nvSpPr>
        <p:spPr>
          <a:xfrm>
            <a:off x="5134707" y="1766207"/>
            <a:ext cx="1315329" cy="48092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2CA9B-0443-6029-7EE3-6567478C1715}"/>
              </a:ext>
            </a:extLst>
          </p:cNvPr>
          <p:cNvSpPr txBox="1"/>
          <p:nvPr/>
        </p:nvSpPr>
        <p:spPr>
          <a:xfrm>
            <a:off x="1200418" y="1555336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Return $1000 for DUC ANH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AC3554-28E4-16AB-F3B2-1CA8761EE971}"/>
              </a:ext>
            </a:extLst>
          </p:cNvPr>
          <p:cNvCxnSpPr>
            <a:stCxn id="16" idx="3"/>
          </p:cNvCxnSpPr>
          <p:nvPr/>
        </p:nvCxnSpPr>
        <p:spPr>
          <a:xfrm>
            <a:off x="3595625" y="1709225"/>
            <a:ext cx="1539083" cy="1666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22AE841-4929-7657-0540-FEFE9119A800}"/>
              </a:ext>
            </a:extLst>
          </p:cNvPr>
          <p:cNvSpPr/>
          <p:nvPr/>
        </p:nvSpPr>
        <p:spPr>
          <a:xfrm>
            <a:off x="7413673" y="2587384"/>
            <a:ext cx="1265544" cy="59191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045C01-BEDA-5722-650C-C8E8F8F0E295}"/>
              </a:ext>
            </a:extLst>
          </p:cNvPr>
          <p:cNvSpPr txBox="1"/>
          <p:nvPr/>
        </p:nvSpPr>
        <p:spPr>
          <a:xfrm>
            <a:off x="275976" y="3359360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</a:t>
            </a:r>
            <a:r>
              <a:rPr lang="en-US" b="1" dirty="0" err="1"/>
              <a:t>Account_balance</a:t>
            </a:r>
            <a:r>
              <a:rPr lang="en-US" b="1" dirty="0"/>
              <a:t> </a:t>
            </a:r>
            <a:r>
              <a:rPr lang="en-US" dirty="0"/>
              <a:t>is still $2000, </a:t>
            </a:r>
          </a:p>
          <a:p>
            <a:r>
              <a:rPr lang="en-US" dirty="0"/>
              <a:t>Return $1500 for DUCANH’s girl friend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827C45-B491-7FED-DEAA-52EBB14E21F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3632985" y="2649325"/>
            <a:ext cx="3780688" cy="9716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C2D0825-BC98-50C4-7458-812C55B707B7}"/>
              </a:ext>
            </a:extLst>
          </p:cNvPr>
          <p:cNvSpPr/>
          <p:nvPr/>
        </p:nvSpPr>
        <p:spPr>
          <a:xfrm>
            <a:off x="5359792" y="3282005"/>
            <a:ext cx="1266091" cy="40090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7007FA-4EB9-EC47-9AAB-6317CD901330}"/>
              </a:ext>
            </a:extLst>
          </p:cNvPr>
          <p:cNvCxnSpPr>
            <a:cxnSpLocks/>
            <a:stCxn id="21" idx="3"/>
            <a:endCxn id="26" idx="1"/>
          </p:cNvCxnSpPr>
          <p:nvPr/>
        </p:nvCxnSpPr>
        <p:spPr>
          <a:xfrm flipV="1">
            <a:off x="3632985" y="3482458"/>
            <a:ext cx="1726807" cy="1385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89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5" grpId="0" animBg="1"/>
      <p:bldP spid="16" grpId="0"/>
      <p:bldP spid="20" grpId="0" animBg="1"/>
      <p:bldP spid="21" grpId="0"/>
      <p:bldP spid="2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5231B4-5900-46A7-8C93-CF5D89856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763" y="52313"/>
            <a:ext cx="5297035" cy="5061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E8827-CC7E-5A71-F45B-61A5FF475771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6FE31-3BE6-6920-502F-312842527F97}"/>
              </a:ext>
            </a:extLst>
          </p:cNvPr>
          <p:cNvSpPr txBox="1"/>
          <p:nvPr/>
        </p:nvSpPr>
        <p:spPr>
          <a:xfrm>
            <a:off x="668215" y="538143"/>
            <a:ext cx="18710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3.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What is difference </a:t>
            </a:r>
          </a:p>
          <a:p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b/w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OS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and </a:t>
            </a:r>
          </a:p>
          <a:p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SystemC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threads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F8ADD-8D58-B04D-1AA4-D5C4722BE79A}"/>
              </a:ext>
            </a:extLst>
          </p:cNvPr>
          <p:cNvSpPr txBox="1"/>
          <p:nvPr/>
        </p:nvSpPr>
        <p:spPr>
          <a:xfrm>
            <a:off x="3187518" y="82701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Example3: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3D70F2-E693-E446-D46A-5B8B0A19D780}"/>
              </a:ext>
            </a:extLst>
          </p:cNvPr>
          <p:cNvSpPr/>
          <p:nvPr/>
        </p:nvSpPr>
        <p:spPr>
          <a:xfrm>
            <a:off x="5317590" y="1765495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336861A-978D-E7D2-9453-26386DBF1F1F}"/>
              </a:ext>
            </a:extLst>
          </p:cNvPr>
          <p:cNvSpPr/>
          <p:nvPr/>
        </p:nvSpPr>
        <p:spPr>
          <a:xfrm>
            <a:off x="5317590" y="3478675"/>
            <a:ext cx="1167616" cy="14771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24A9E7A-F701-E080-8967-193E9873135C}"/>
              </a:ext>
            </a:extLst>
          </p:cNvPr>
          <p:cNvSpPr/>
          <p:nvPr/>
        </p:nvSpPr>
        <p:spPr>
          <a:xfrm>
            <a:off x="5317590" y="2023106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6E796D1-CA79-186E-1395-9C1B959A88E7}"/>
              </a:ext>
            </a:extLst>
          </p:cNvPr>
          <p:cNvSpPr/>
          <p:nvPr/>
        </p:nvSpPr>
        <p:spPr>
          <a:xfrm>
            <a:off x="7526767" y="2606921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564B288-B7F6-622F-04E5-C766AB2597CA}"/>
              </a:ext>
            </a:extLst>
          </p:cNvPr>
          <p:cNvSpPr/>
          <p:nvPr/>
        </p:nvSpPr>
        <p:spPr>
          <a:xfrm>
            <a:off x="7526767" y="4066882"/>
            <a:ext cx="1167616" cy="147713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947B54F-A89F-A8BB-F298-DF2E0A4F48AD}"/>
              </a:ext>
            </a:extLst>
          </p:cNvPr>
          <p:cNvSpPr/>
          <p:nvPr/>
        </p:nvSpPr>
        <p:spPr>
          <a:xfrm>
            <a:off x="7526767" y="2885633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D9F9CC-9902-916A-C1ED-2BCB21E80447}"/>
              </a:ext>
            </a:extLst>
          </p:cNvPr>
          <p:cNvSpPr txBox="1"/>
          <p:nvPr/>
        </p:nvSpPr>
        <p:spPr>
          <a:xfrm>
            <a:off x="139203" y="215187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A read/write </a:t>
            </a:r>
            <a:r>
              <a:rPr lang="en-US" b="1" dirty="0" err="1">
                <a:solidFill>
                  <a:srgbClr val="4BAB86"/>
                </a:solidFill>
              </a:rPr>
              <a:t>Account_balance</a:t>
            </a:r>
            <a:endParaRPr lang="en-US" b="1" dirty="0">
              <a:solidFill>
                <a:srgbClr val="4BAB8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3B70D0-2367-06DF-8BF3-8F75BCC759E0}"/>
              </a:ext>
            </a:extLst>
          </p:cNvPr>
          <p:cNvSpPr txBox="1"/>
          <p:nvPr/>
        </p:nvSpPr>
        <p:spPr>
          <a:xfrm>
            <a:off x="283330" y="3759105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B read/write </a:t>
            </a:r>
            <a:r>
              <a:rPr lang="en-US" b="1" dirty="0" err="1">
                <a:solidFill>
                  <a:srgbClr val="4BAB86"/>
                </a:solidFill>
              </a:rPr>
              <a:t>Account_balance</a:t>
            </a:r>
            <a:endParaRPr lang="en-US" b="1" dirty="0">
              <a:solidFill>
                <a:srgbClr val="4BAB86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D99116-BAC2-C23E-9D3E-D51F09626606}"/>
              </a:ext>
            </a:extLst>
          </p:cNvPr>
          <p:cNvCxnSpPr>
            <a:cxnSpLocks/>
          </p:cNvCxnSpPr>
          <p:nvPr/>
        </p:nvCxnSpPr>
        <p:spPr>
          <a:xfrm flipV="1">
            <a:off x="3370136" y="1835834"/>
            <a:ext cx="1947454" cy="436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F03D48-2EB5-3405-5209-02C6F42D7E2E}"/>
              </a:ext>
            </a:extLst>
          </p:cNvPr>
          <p:cNvCxnSpPr>
            <a:cxnSpLocks/>
          </p:cNvCxnSpPr>
          <p:nvPr/>
        </p:nvCxnSpPr>
        <p:spPr>
          <a:xfrm flipV="1">
            <a:off x="3370136" y="2103660"/>
            <a:ext cx="1947454" cy="1691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5B9D18-C469-FA0C-9CE1-FD37AA03CBE7}"/>
              </a:ext>
            </a:extLst>
          </p:cNvPr>
          <p:cNvCxnSpPr>
            <a:cxnSpLocks/>
          </p:cNvCxnSpPr>
          <p:nvPr/>
        </p:nvCxnSpPr>
        <p:spPr>
          <a:xfrm>
            <a:off x="3370136" y="2272808"/>
            <a:ext cx="1947454" cy="1299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94DD756-56A7-3B2B-06F7-62BE28644521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68204" y="2693963"/>
            <a:ext cx="3958563" cy="12190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3A86BFC-1D41-7BD0-EFA2-31F52A88B87F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3568204" y="2951574"/>
            <a:ext cx="3958563" cy="961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0100A9-F47D-39BE-170F-1B4EEC0C7DF9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3568204" y="3912994"/>
            <a:ext cx="3958563" cy="2404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58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25" grpId="0" animBg="1"/>
      <p:bldP spid="27" grpId="0" animBg="1"/>
      <p:bldP spid="29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E8827-CC7E-5A71-F45B-61A5FF475771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6FE31-3BE6-6920-502F-312842527F97}"/>
              </a:ext>
            </a:extLst>
          </p:cNvPr>
          <p:cNvSpPr txBox="1"/>
          <p:nvPr/>
        </p:nvSpPr>
        <p:spPr>
          <a:xfrm>
            <a:off x="668215" y="538143"/>
            <a:ext cx="2454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4.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Use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sc</a:t>
            </a:r>
            <a:r>
              <a:rPr lang="en-US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_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mutex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to solve it: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E7104-E5A4-4577-B34E-ADE1AEE2B0D5}"/>
              </a:ext>
            </a:extLst>
          </p:cNvPr>
          <p:cNvSpPr txBox="1"/>
          <p:nvPr/>
        </p:nvSpPr>
        <p:spPr>
          <a:xfrm>
            <a:off x="809298" y="907474"/>
            <a:ext cx="27430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1" i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sc_mutex</a:t>
            </a:r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also same idea with mutex of C++,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for </a:t>
            </a:r>
            <a:r>
              <a:rPr lang="en-US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exclusive access control</a:t>
            </a:r>
          </a:p>
          <a:p>
            <a:r>
              <a:rPr lang="en-US" b="0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proceses</a:t>
            </a:r>
            <a:r>
              <a:rPr lang="en-US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SystemC</a:t>
            </a:r>
            <a:r>
              <a:rPr lang="en-US" b="0" i="0" dirty="0">
                <a:solidFill>
                  <a:srgbClr val="2424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9EE2EF7-6102-5DDF-F64A-DB3D94DF9C5F}"/>
              </a:ext>
            </a:extLst>
          </p:cNvPr>
          <p:cNvSpPr txBox="1">
            <a:spLocks/>
          </p:cNvSpPr>
          <p:nvPr/>
        </p:nvSpPr>
        <p:spPr>
          <a:xfrm>
            <a:off x="860682" y="2023912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sc_mutex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0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75BFB5-6A90-7695-A118-F10316913AF4}"/>
              </a:ext>
            </a:extLst>
          </p:cNvPr>
          <p:cNvSpPr txBox="1"/>
          <p:nvPr/>
        </p:nvSpPr>
        <p:spPr>
          <a:xfrm>
            <a:off x="4604321" y="6330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CF6600-9E41-CC5C-89AC-F4833D1B4ABA}"/>
              </a:ext>
            </a:extLst>
          </p:cNvPr>
          <p:cNvSpPr txBox="1"/>
          <p:nvPr/>
        </p:nvSpPr>
        <p:spPr>
          <a:xfrm>
            <a:off x="4604321" y="263505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7A100E-C9CA-8960-0D88-361ED7078C94}"/>
              </a:ext>
            </a:extLst>
          </p:cNvPr>
          <p:cNvSpPr txBox="1"/>
          <p:nvPr/>
        </p:nvSpPr>
        <p:spPr>
          <a:xfrm>
            <a:off x="3459937" y="0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Example4: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924B43-CFF0-E8E3-ECE9-30020C2C3439}"/>
              </a:ext>
            </a:extLst>
          </p:cNvPr>
          <p:cNvCxnSpPr>
            <a:cxnSpLocks/>
          </p:cNvCxnSpPr>
          <p:nvPr/>
        </p:nvCxnSpPr>
        <p:spPr>
          <a:xfrm flipV="1">
            <a:off x="2623625" y="907474"/>
            <a:ext cx="2410025" cy="1406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A9D1618-50CD-2791-1C7C-EEB9DAF46927}"/>
              </a:ext>
            </a:extLst>
          </p:cNvPr>
          <p:cNvCxnSpPr>
            <a:cxnSpLocks/>
          </p:cNvCxnSpPr>
          <p:nvPr/>
        </p:nvCxnSpPr>
        <p:spPr>
          <a:xfrm>
            <a:off x="2686929" y="2371630"/>
            <a:ext cx="2293034" cy="1046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5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8" grpId="0" animBg="1"/>
      <p:bldP spid="29" grpId="0" animBg="1"/>
      <p:bldP spid="30" grpId="0" animBg="1"/>
      <p:bldP spid="3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table&#10;&#10;Description automatically generated">
            <a:extLst>
              <a:ext uri="{FF2B5EF4-FFF2-40B4-BE49-F238E27FC236}">
                <a16:creationId xmlns:a16="http://schemas.microsoft.com/office/drawing/2014/main" id="{F7A8E39D-F7FD-41A2-0B5B-325E69C7C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11" y="36927"/>
            <a:ext cx="3964345" cy="5069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D48098-1BBF-E9E2-2A73-30F2DF7A94EE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98219-3413-B97C-CFCE-65EE0AFFE5FF}"/>
              </a:ext>
            </a:extLst>
          </p:cNvPr>
          <p:cNvSpPr txBox="1"/>
          <p:nvPr/>
        </p:nvSpPr>
        <p:spPr>
          <a:xfrm>
            <a:off x="668215" y="538143"/>
            <a:ext cx="2454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4.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Use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sc</a:t>
            </a:r>
            <a:r>
              <a:rPr lang="en-US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_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mutex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to solve it: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FED904-7C36-871C-63EF-AF3948C07F42}"/>
              </a:ext>
            </a:extLst>
          </p:cNvPr>
          <p:cNvSpPr txBox="1"/>
          <p:nvPr/>
        </p:nvSpPr>
        <p:spPr>
          <a:xfrm>
            <a:off x="3622431" y="14923"/>
            <a:ext cx="1079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Example4: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B8AE532-1DC2-ADA8-EF71-043EF1205805}"/>
              </a:ext>
            </a:extLst>
          </p:cNvPr>
          <p:cNvSpPr/>
          <p:nvPr/>
        </p:nvSpPr>
        <p:spPr>
          <a:xfrm>
            <a:off x="6168685" y="1498209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DB994EC-7D0C-D26B-399E-525294A3BC25}"/>
              </a:ext>
            </a:extLst>
          </p:cNvPr>
          <p:cNvSpPr/>
          <p:nvPr/>
        </p:nvSpPr>
        <p:spPr>
          <a:xfrm>
            <a:off x="6203855" y="2747600"/>
            <a:ext cx="1062113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7E75FE-9924-9063-056B-0442DA2D3640}"/>
              </a:ext>
            </a:extLst>
          </p:cNvPr>
          <p:cNvSpPr/>
          <p:nvPr/>
        </p:nvSpPr>
        <p:spPr>
          <a:xfrm>
            <a:off x="6175722" y="1716258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7A852-91D2-B12A-9F3D-7CA6A811F3E5}"/>
              </a:ext>
            </a:extLst>
          </p:cNvPr>
          <p:cNvSpPr txBox="1"/>
          <p:nvPr/>
        </p:nvSpPr>
        <p:spPr>
          <a:xfrm>
            <a:off x="668215" y="1622157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A read/write </a:t>
            </a:r>
            <a:r>
              <a:rPr lang="en-US" b="1" dirty="0" err="1">
                <a:solidFill>
                  <a:srgbClr val="4BAB86"/>
                </a:solidFill>
              </a:rPr>
              <a:t>Account_balance</a:t>
            </a:r>
            <a:endParaRPr lang="en-US" b="1" dirty="0">
              <a:solidFill>
                <a:srgbClr val="4BAB8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03A89B-CD0A-E05F-997C-EFBA02B3A2E8}"/>
              </a:ext>
            </a:extLst>
          </p:cNvPr>
          <p:cNvSpPr txBox="1"/>
          <p:nvPr/>
        </p:nvSpPr>
        <p:spPr>
          <a:xfrm>
            <a:off x="812342" y="3229391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B read/write </a:t>
            </a:r>
            <a:r>
              <a:rPr lang="en-US" b="1" dirty="0" err="1">
                <a:solidFill>
                  <a:srgbClr val="4BAB86"/>
                </a:solidFill>
              </a:rPr>
              <a:t>Account_balance</a:t>
            </a:r>
            <a:endParaRPr lang="en-US" b="1" dirty="0">
              <a:solidFill>
                <a:srgbClr val="4BAB86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1FA53E-5953-209A-A291-722D037027DC}"/>
              </a:ext>
            </a:extLst>
          </p:cNvPr>
          <p:cNvSpPr/>
          <p:nvPr/>
        </p:nvSpPr>
        <p:spPr>
          <a:xfrm>
            <a:off x="7659860" y="3588660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2DD303-63B6-198F-C87D-EA90806A9626}"/>
              </a:ext>
            </a:extLst>
          </p:cNvPr>
          <p:cNvSpPr/>
          <p:nvPr/>
        </p:nvSpPr>
        <p:spPr>
          <a:xfrm>
            <a:off x="7659860" y="3784252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DD67C33-45CB-8ED8-28C4-38DC850F2296}"/>
              </a:ext>
            </a:extLst>
          </p:cNvPr>
          <p:cNvSpPr/>
          <p:nvPr/>
        </p:nvSpPr>
        <p:spPr>
          <a:xfrm>
            <a:off x="7659860" y="4281977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365D84-72C9-39B3-9303-AF2B834B0953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3953089" y="1572065"/>
            <a:ext cx="2215596" cy="203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ABE9B20-ABC6-DAEA-7599-8DB4AA388597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3953089" y="1776046"/>
            <a:ext cx="2215596" cy="140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A929DA-AC8F-5A5A-232F-780ADF1B9CCD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53089" y="1776046"/>
            <a:ext cx="2250766" cy="10454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34EC3C8-F689-44A0-D9C6-09C1F286594E}"/>
              </a:ext>
            </a:extLst>
          </p:cNvPr>
          <p:cNvCxnSpPr>
            <a:cxnSpLocks/>
          </p:cNvCxnSpPr>
          <p:nvPr/>
        </p:nvCxnSpPr>
        <p:spPr>
          <a:xfrm>
            <a:off x="4030461" y="3391315"/>
            <a:ext cx="3629399" cy="466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59C16D6-4F74-FDCA-A306-87587C932E74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030461" y="3391315"/>
            <a:ext cx="3629399" cy="2712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B2A8D26-9D30-8ADF-8811-0109298E6A7B}"/>
              </a:ext>
            </a:extLst>
          </p:cNvPr>
          <p:cNvCxnSpPr>
            <a:cxnSpLocks/>
          </p:cNvCxnSpPr>
          <p:nvPr/>
        </p:nvCxnSpPr>
        <p:spPr>
          <a:xfrm>
            <a:off x="4030461" y="3391315"/>
            <a:ext cx="3629399" cy="9645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41E9B59-935A-611B-8F7C-B7D4301BFF3A}"/>
              </a:ext>
            </a:extLst>
          </p:cNvPr>
          <p:cNvGrpSpPr/>
          <p:nvPr/>
        </p:nvGrpSpPr>
        <p:grpSpPr>
          <a:xfrm>
            <a:off x="4204785" y="1093589"/>
            <a:ext cx="716039" cy="3761542"/>
            <a:chOff x="4204785" y="1093589"/>
            <a:chExt cx="716039" cy="376154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A331D33-E477-D6A8-F2B7-5DBFCE3B4DC0}"/>
                </a:ext>
              </a:extLst>
            </p:cNvPr>
            <p:cNvCxnSpPr>
              <a:cxnSpLocks/>
            </p:cNvCxnSpPr>
            <p:nvPr/>
          </p:nvCxnSpPr>
          <p:spPr>
            <a:xfrm>
              <a:off x="4920824" y="1191870"/>
              <a:ext cx="0" cy="364741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EBB010-6BE5-0DAB-B8CF-884D5AD7099E}"/>
                </a:ext>
              </a:extLst>
            </p:cNvPr>
            <p:cNvSpPr txBox="1"/>
            <p:nvPr/>
          </p:nvSpPr>
          <p:spPr>
            <a:xfrm>
              <a:off x="4204785" y="1093589"/>
              <a:ext cx="6960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t = 5 NS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CA86EEB-8633-59F8-95A3-6681D1DF5C80}"/>
                </a:ext>
              </a:extLst>
            </p:cNvPr>
            <p:cNvSpPr txBox="1"/>
            <p:nvPr/>
          </p:nvSpPr>
          <p:spPr>
            <a:xfrm>
              <a:off x="4214793" y="4593521"/>
              <a:ext cx="6960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 = 5 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225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08BE70-008E-4A29-85E2-D38AA37AA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470" y="566515"/>
            <a:ext cx="4983690" cy="369306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vi-VN" sz="1100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Declaration syntax:</a:t>
            </a:r>
          </a:p>
          <a:p>
            <a:endParaRPr lang="vi-VN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SC_MODULE (my_module)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//member function declaration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//member function declaration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6F008A"/>
                </a:solidFill>
                <a:latin typeface="Consolas" panose="020B0609020204030204" pitchFamily="49" charset="0"/>
              </a:rPr>
              <a:t>SC_CTOR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(my_module)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thread process declaration and registration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 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method process declaration and registration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1000" dirty="0"/>
          </a:p>
        </p:txBody>
      </p:sp>
    </p:spTree>
    <p:extLst>
      <p:ext uri="{BB962C8B-B14F-4D97-AF65-F5344CB8AC3E}">
        <p14:creationId xmlns:p14="http://schemas.microsoft.com/office/powerpoint/2010/main" val="7527492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02F16-55C1-3CC5-F107-A730DEBF2B0E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C1D83-07D0-108B-AD4B-7A154F09CAF0}"/>
              </a:ext>
            </a:extLst>
          </p:cNvPr>
          <p:cNvSpPr txBox="1"/>
          <p:nvPr/>
        </p:nvSpPr>
        <p:spPr>
          <a:xfrm>
            <a:off x="668215" y="538143"/>
            <a:ext cx="24548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4.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Use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sc</a:t>
            </a:r>
            <a:r>
              <a:rPr lang="en-US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_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mutex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to solve it: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833E28-0747-1C48-0BC3-82B6560BB96E}"/>
              </a:ext>
            </a:extLst>
          </p:cNvPr>
          <p:cNvSpPr txBox="1"/>
          <p:nvPr/>
        </p:nvSpPr>
        <p:spPr>
          <a:xfrm>
            <a:off x="881652" y="986237"/>
            <a:ext cx="48910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 Can not be used in SC_METHOD process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-  Methods of </a:t>
            </a:r>
            <a:r>
              <a:rPr lang="en-US" b="1" dirty="0" err="1"/>
              <a:t>sc_mutex</a:t>
            </a:r>
            <a:r>
              <a:rPr lang="en-US" b="1" dirty="0"/>
              <a:t>:</a:t>
            </a:r>
          </a:p>
          <a:p>
            <a:r>
              <a:rPr lang="en-US" b="1" dirty="0"/>
              <a:t>      + lock(): </a:t>
            </a:r>
            <a:r>
              <a:rPr lang="en-US" dirty="0">
                <a:solidFill>
                  <a:srgbClr val="119F11"/>
                </a:solidFill>
              </a:rPr>
              <a:t>Blocks until mutex can be locked</a:t>
            </a:r>
          </a:p>
          <a:p>
            <a:r>
              <a:rPr lang="en-US" dirty="0">
                <a:solidFill>
                  <a:srgbClr val="119F11"/>
                </a:solidFill>
              </a:rPr>
              <a:t>      </a:t>
            </a:r>
            <a:r>
              <a:rPr lang="en-US" b="1" dirty="0">
                <a:solidFill>
                  <a:schemeClr val="tx1"/>
                </a:solidFill>
              </a:rPr>
              <a:t>+ unlock(): </a:t>
            </a:r>
            <a:r>
              <a:rPr lang="en-US" dirty="0">
                <a:solidFill>
                  <a:srgbClr val="119F11"/>
                </a:solidFill>
              </a:rPr>
              <a:t>Gives up mutex ownership, returns int, -1 if</a:t>
            </a:r>
          </a:p>
          <a:p>
            <a:r>
              <a:rPr lang="en-US" dirty="0">
                <a:solidFill>
                  <a:srgbClr val="119F11"/>
                </a:solidFill>
              </a:rPr>
              <a:t>                          mutex was not locked by caller</a:t>
            </a:r>
          </a:p>
          <a:p>
            <a:r>
              <a:rPr lang="en-US" dirty="0">
                <a:solidFill>
                  <a:srgbClr val="119F11"/>
                </a:solidFill>
              </a:rPr>
              <a:t>      </a:t>
            </a:r>
            <a:r>
              <a:rPr lang="en-US" b="1" dirty="0">
                <a:solidFill>
                  <a:schemeClr val="tx1"/>
                </a:solidFill>
              </a:rPr>
              <a:t>+ </a:t>
            </a:r>
            <a:r>
              <a:rPr lang="en-US" b="1" dirty="0" err="1">
                <a:solidFill>
                  <a:schemeClr val="tx1"/>
                </a:solidFill>
              </a:rPr>
              <a:t>trylock</a:t>
            </a:r>
            <a:r>
              <a:rPr lang="en-US" b="1" dirty="0">
                <a:solidFill>
                  <a:schemeClr val="tx1"/>
                </a:solidFill>
              </a:rPr>
              <a:t>(): </a:t>
            </a:r>
            <a:r>
              <a:rPr lang="en-US" dirty="0">
                <a:solidFill>
                  <a:srgbClr val="119F11"/>
                </a:solidFill>
              </a:rPr>
              <a:t>Nonblocking, returns 0 if lock</a:t>
            </a:r>
          </a:p>
          <a:p>
            <a:r>
              <a:rPr lang="en-US" dirty="0">
                <a:solidFill>
                  <a:srgbClr val="119F11"/>
                </a:solidFill>
              </a:rPr>
              <a:t>                          successful, -1 otherwise</a:t>
            </a:r>
          </a:p>
          <a:p>
            <a:r>
              <a:rPr lang="en-US" dirty="0">
                <a:solidFill>
                  <a:srgbClr val="119F11"/>
                </a:solidFill>
              </a:rPr>
              <a:t>      </a:t>
            </a:r>
            <a:r>
              <a:rPr lang="en-US" b="1" dirty="0">
                <a:solidFill>
                  <a:schemeClr val="tx1"/>
                </a:solidFill>
              </a:rPr>
              <a:t>+ kind(): </a:t>
            </a:r>
            <a:r>
              <a:rPr lang="en-US" dirty="0">
                <a:solidFill>
                  <a:srgbClr val="119F11"/>
                </a:solidFill>
              </a:rPr>
              <a:t>Returns string “</a:t>
            </a:r>
            <a:r>
              <a:rPr lang="en-US" dirty="0" err="1">
                <a:solidFill>
                  <a:srgbClr val="119F11"/>
                </a:solidFill>
              </a:rPr>
              <a:t>sc_mutex</a:t>
            </a:r>
            <a:r>
              <a:rPr lang="en-US" dirty="0">
                <a:solidFill>
                  <a:srgbClr val="119F11"/>
                </a:solidFill>
              </a:rPr>
              <a:t>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CB828-BCF2-B245-2632-2E7136CA8AE9}"/>
              </a:ext>
            </a:extLst>
          </p:cNvPr>
          <p:cNvSpPr txBox="1"/>
          <p:nvPr/>
        </p:nvSpPr>
        <p:spPr>
          <a:xfrm>
            <a:off x="668214" y="3216385"/>
            <a:ext cx="2947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Difference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lock()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trylock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()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42887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F02F16-55C1-3CC5-F107-A730DEBF2B0E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5CB828-BCF2-B245-2632-2E7136CA8AE9}"/>
              </a:ext>
            </a:extLst>
          </p:cNvPr>
          <p:cNvSpPr txBox="1"/>
          <p:nvPr/>
        </p:nvSpPr>
        <p:spPr>
          <a:xfrm>
            <a:off x="699867" y="518793"/>
            <a:ext cx="2947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Difference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lock()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trylock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()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26870A9-7AC1-C76D-512B-1CA659B63EC9}"/>
              </a:ext>
            </a:extLst>
          </p:cNvPr>
          <p:cNvSpPr txBox="1">
            <a:spLocks/>
          </p:cNvSpPr>
          <p:nvPr/>
        </p:nvSpPr>
        <p:spPr>
          <a:xfrm>
            <a:off x="952122" y="1390866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sc_mutex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0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71477F-BAC5-2B6D-ED87-CA9DBAC07A2F}"/>
              </a:ext>
            </a:extLst>
          </p:cNvPr>
          <p:cNvSpPr txBox="1"/>
          <p:nvPr/>
        </p:nvSpPr>
        <p:spPr>
          <a:xfrm>
            <a:off x="4604321" y="63306"/>
            <a:ext cx="4312302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void THREAD_A(void)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while (true)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if (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sysC_mutex.trylock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 == 0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latin typeface="Consolas" panose="020B0609020204030204" pitchFamily="49" charset="0"/>
              </a:rPr>
              <a:t>isOK</a:t>
            </a:r>
            <a:r>
              <a:rPr lang="en-US" sz="900" dirty="0">
                <a:latin typeface="Consolas" panose="020B0609020204030204" pitchFamily="49" charset="0"/>
              </a:rPr>
              <a:t> = </a:t>
            </a:r>
            <a:r>
              <a:rPr lang="en-US" sz="900" dirty="0" err="1"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ATM_amount</a:t>
            </a:r>
            <a:r>
              <a:rPr lang="en-US" sz="9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if (</a:t>
            </a:r>
            <a:r>
              <a:rPr lang="en-US" sz="900" dirty="0" err="1">
                <a:latin typeface="Consolas" panose="020B0609020204030204" pitchFamily="49" charset="0"/>
              </a:rPr>
              <a:t>isOK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</a:t>
            </a:r>
            <a:r>
              <a:rPr lang="en-US" sz="900" dirty="0" err="1">
                <a:latin typeface="Consolas" panose="020B0609020204030204" pitchFamily="49" charset="0"/>
              </a:rPr>
              <a:t>return_money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wait(SC_ZERO_TIME);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</a:t>
            </a:r>
            <a:r>
              <a:rPr lang="en-US" sz="900" dirty="0" err="1"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else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cout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&lt;&lt; "System is busy, please try it again";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96AB7-EC85-56D6-83C9-B4298F177415}"/>
              </a:ext>
            </a:extLst>
          </p:cNvPr>
          <p:cNvSpPr txBox="1"/>
          <p:nvPr/>
        </p:nvSpPr>
        <p:spPr>
          <a:xfrm>
            <a:off x="4604321" y="2635056"/>
            <a:ext cx="4312302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void THREAD_A(void)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while (true)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if (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sysC_mutex.trylock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 == 0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latin typeface="Consolas" panose="020B0609020204030204" pitchFamily="49" charset="0"/>
              </a:rPr>
              <a:t>isOK</a:t>
            </a:r>
            <a:r>
              <a:rPr lang="en-US" sz="900" dirty="0">
                <a:latin typeface="Consolas" panose="020B0609020204030204" pitchFamily="49" charset="0"/>
              </a:rPr>
              <a:t> = </a:t>
            </a:r>
            <a:r>
              <a:rPr lang="en-US" sz="900" dirty="0" err="1"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ATM_amount</a:t>
            </a:r>
            <a:r>
              <a:rPr lang="en-US" sz="9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if (</a:t>
            </a:r>
            <a:r>
              <a:rPr lang="en-US" sz="900" dirty="0" err="1">
                <a:latin typeface="Consolas" panose="020B0609020204030204" pitchFamily="49" charset="0"/>
              </a:rPr>
              <a:t>isOK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</a:t>
            </a:r>
            <a:r>
              <a:rPr lang="en-US" sz="900" dirty="0" err="1">
                <a:latin typeface="Consolas" panose="020B0609020204030204" pitchFamily="49" charset="0"/>
              </a:rPr>
              <a:t>return_money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wait(SC_ZERO_TIME);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    </a:t>
            </a:r>
            <a:r>
              <a:rPr lang="en-US" sz="900" dirty="0" err="1"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else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cout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&lt;&lt; "System is busy, please try it again";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3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B07E-D9DE-F583-9382-13C231F65196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FC821-2664-124E-8FF4-3D5C9F89F4E9}"/>
              </a:ext>
            </a:extLst>
          </p:cNvPr>
          <p:cNvSpPr txBox="1"/>
          <p:nvPr/>
        </p:nvSpPr>
        <p:spPr>
          <a:xfrm>
            <a:off x="699867" y="518793"/>
            <a:ext cx="2947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Difference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lock()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trylock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()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5" name="Picture 4" descr="Diagram, table&#10;&#10;Description automatically generated with medium confidence">
            <a:extLst>
              <a:ext uri="{FF2B5EF4-FFF2-40B4-BE49-F238E27FC236}">
                <a16:creationId xmlns:a16="http://schemas.microsoft.com/office/drawing/2014/main" id="{A5CEEBAB-0A0D-BF09-0B17-3E341929B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98" y="41487"/>
            <a:ext cx="5215638" cy="50605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BB4085B-DBDC-A9D3-2DB1-6E1A6CC76443}"/>
              </a:ext>
            </a:extLst>
          </p:cNvPr>
          <p:cNvSpPr/>
          <p:nvPr/>
        </p:nvSpPr>
        <p:spPr>
          <a:xfrm>
            <a:off x="5394962" y="2293913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6F0F71-54D2-14AC-35EA-216BE2ABF121}"/>
              </a:ext>
            </a:extLst>
          </p:cNvPr>
          <p:cNvSpPr/>
          <p:nvPr/>
        </p:nvSpPr>
        <p:spPr>
          <a:xfrm>
            <a:off x="5401999" y="3965335"/>
            <a:ext cx="1062113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C77B6B-13E3-26D4-362B-616E5A4DAF0C}"/>
              </a:ext>
            </a:extLst>
          </p:cNvPr>
          <p:cNvSpPr/>
          <p:nvPr/>
        </p:nvSpPr>
        <p:spPr>
          <a:xfrm>
            <a:off x="5401999" y="2511962"/>
            <a:ext cx="1055076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9EF7F2-4F5E-4F1E-9C7E-1D331A7C22D3}"/>
              </a:ext>
            </a:extLst>
          </p:cNvPr>
          <p:cNvSpPr txBox="1"/>
          <p:nvPr/>
        </p:nvSpPr>
        <p:spPr>
          <a:xfrm>
            <a:off x="362176" y="2387947"/>
            <a:ext cx="3284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A read/write </a:t>
            </a:r>
            <a:r>
              <a:rPr lang="en-US" b="1" dirty="0" err="1">
                <a:solidFill>
                  <a:srgbClr val="4BAB86"/>
                </a:solidFill>
              </a:rPr>
              <a:t>Account_balance</a:t>
            </a:r>
            <a:endParaRPr lang="en-US" b="1" dirty="0">
              <a:solidFill>
                <a:srgbClr val="4BAB86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4E0E3-D55B-B053-280F-50D1D300E0F8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 flipV="1">
            <a:off x="3647050" y="2367769"/>
            <a:ext cx="1747912" cy="1740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D4B41E-F0CF-BC43-8DAA-9FC288F815EF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647050" y="2541836"/>
            <a:ext cx="1754949" cy="53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5BDBFF-224C-AC9D-181C-7AF34D351D0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3647050" y="2541836"/>
            <a:ext cx="1754949" cy="14973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AC09F7-08A1-6203-9081-F110F16CC6B7}"/>
              </a:ext>
            </a:extLst>
          </p:cNvPr>
          <p:cNvSpPr txBox="1"/>
          <p:nvPr/>
        </p:nvSpPr>
        <p:spPr>
          <a:xfrm>
            <a:off x="639496" y="3811446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BAB86"/>
                </a:solidFill>
              </a:rPr>
              <a:t>Thread B notify to user try again</a:t>
            </a:r>
            <a:endParaRPr lang="en-US" b="1" dirty="0">
              <a:solidFill>
                <a:srgbClr val="4BAB86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F4D7F6-E1AC-D704-9860-EE2B8FD117C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3369731" y="3467686"/>
            <a:ext cx="4125494" cy="4976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5D2CC6C-A37A-CF91-B44C-DD6B2B0FC342}"/>
              </a:ext>
            </a:extLst>
          </p:cNvPr>
          <p:cNvSpPr/>
          <p:nvPr/>
        </p:nvSpPr>
        <p:spPr>
          <a:xfrm>
            <a:off x="7495225" y="3393830"/>
            <a:ext cx="1062113" cy="147712"/>
          </a:xfrm>
          <a:prstGeom prst="roundRect">
            <a:avLst/>
          </a:prstGeom>
          <a:noFill/>
          <a:ln w="127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3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4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B07E-D9DE-F583-9382-13C231F65196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FC821-2664-124E-8FF4-3D5C9F89F4E9}"/>
              </a:ext>
            </a:extLst>
          </p:cNvPr>
          <p:cNvSpPr txBox="1"/>
          <p:nvPr/>
        </p:nvSpPr>
        <p:spPr>
          <a:xfrm>
            <a:off x="699867" y="518793"/>
            <a:ext cx="2947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Difference 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lock()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trylock</a:t>
            </a:r>
            <a:r>
              <a:rPr lang="en-US" b="1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()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A1C7AE-1FEA-A0A2-A39C-910CAAF9A38A}"/>
              </a:ext>
            </a:extLst>
          </p:cNvPr>
          <p:cNvSpPr txBox="1"/>
          <p:nvPr/>
        </p:nvSpPr>
        <p:spPr>
          <a:xfrm>
            <a:off x="1694929" y="1645370"/>
            <a:ext cx="584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/>
              <a:t>lock()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B8AC8EB-C964-CE0B-89FE-8FB61871A00F}"/>
              </a:ext>
            </a:extLst>
          </p:cNvPr>
          <p:cNvCxnSpPr/>
          <p:nvPr/>
        </p:nvCxnSpPr>
        <p:spPr>
          <a:xfrm>
            <a:off x="4360983" y="2004646"/>
            <a:ext cx="0" cy="16599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A834B10-1E1B-A8CE-802D-5B9CBB8D5349}"/>
              </a:ext>
            </a:extLst>
          </p:cNvPr>
          <p:cNvSpPr txBox="1"/>
          <p:nvPr/>
        </p:nvSpPr>
        <p:spPr>
          <a:xfrm>
            <a:off x="5850608" y="1645370"/>
            <a:ext cx="8124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 err="1"/>
              <a:t>trylock</a:t>
            </a:r>
            <a:r>
              <a:rPr lang="en-US" sz="1100" u="sng" dirty="0"/>
              <a:t>()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0891A-38A9-67AE-6E69-DA90230EA07B}"/>
              </a:ext>
            </a:extLst>
          </p:cNvPr>
          <p:cNvSpPr txBox="1"/>
          <p:nvPr/>
        </p:nvSpPr>
        <p:spPr>
          <a:xfrm>
            <a:off x="411597" y="2231792"/>
            <a:ext cx="35237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4BAB86"/>
                </a:solidFill>
              </a:rPr>
              <a:t>- If mutex does not locked by other, </a:t>
            </a:r>
          </a:p>
          <a:p>
            <a:r>
              <a:rPr lang="en-US" sz="1000" dirty="0">
                <a:solidFill>
                  <a:srgbClr val="4BAB86"/>
                </a:solidFill>
              </a:rPr>
              <a:t>thread will lock mutex</a:t>
            </a:r>
          </a:p>
          <a:p>
            <a:endParaRPr lang="en-US" sz="1000" dirty="0">
              <a:solidFill>
                <a:srgbClr val="4BAB86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If mutex was locked by other thread, current thread will </a:t>
            </a:r>
          </a:p>
          <a:p>
            <a:r>
              <a:rPr lang="en-US" sz="1000" dirty="0">
                <a:solidFill>
                  <a:srgbClr val="FF0000"/>
                </a:solidFill>
              </a:rPr>
              <a:t>wait(suspend) until other thread unlock which locked mutex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770567-18A3-D1E4-20F4-F1AC74C29D2C}"/>
              </a:ext>
            </a:extLst>
          </p:cNvPr>
          <p:cNvSpPr txBox="1"/>
          <p:nvPr/>
        </p:nvSpPr>
        <p:spPr>
          <a:xfrm>
            <a:off x="4783018" y="2231792"/>
            <a:ext cx="43107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4BAB86"/>
                </a:solidFill>
              </a:rPr>
              <a:t>- If mutex does not locked by other thread, </a:t>
            </a:r>
          </a:p>
          <a:p>
            <a:r>
              <a:rPr lang="en-US" sz="1000" dirty="0">
                <a:solidFill>
                  <a:srgbClr val="4BAB86"/>
                </a:solidFill>
              </a:rPr>
              <a:t>  thread will lock mutex and return 0 </a:t>
            </a:r>
          </a:p>
          <a:p>
            <a:endParaRPr lang="en-US" sz="1000" dirty="0">
              <a:solidFill>
                <a:srgbClr val="4BAB86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- If mutex was locked by other thread, current thread NOT wait(suspend),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thread can execute next statement. You can base on return value(-1) to</a:t>
            </a:r>
          </a:p>
          <a:p>
            <a:r>
              <a:rPr lang="en-US" sz="1000" dirty="0">
                <a:solidFill>
                  <a:srgbClr val="FF0000"/>
                </a:solidFill>
              </a:rPr>
              <a:t>  determine next behavior for this thread.</a:t>
            </a:r>
          </a:p>
        </p:txBody>
      </p:sp>
    </p:spTree>
    <p:extLst>
      <p:ext uri="{BB962C8B-B14F-4D97-AF65-F5344CB8AC3E}">
        <p14:creationId xmlns:p14="http://schemas.microsoft.com/office/powerpoint/2010/main" val="3990089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33739-B18A-BC30-658D-4435D6B524F3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19DB-5E99-6CDE-4398-C9712C31F773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Deadlock: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20E10-23EC-10BA-EB2A-2F89C40D9D53}"/>
              </a:ext>
            </a:extLst>
          </p:cNvPr>
          <p:cNvSpPr txBox="1"/>
          <p:nvPr/>
        </p:nvSpPr>
        <p:spPr>
          <a:xfrm>
            <a:off x="1033975" y="826570"/>
            <a:ext cx="560712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73239"/>
                </a:solidFill>
                <a:effectLst/>
                <a:latin typeface="urw-din"/>
              </a:rPr>
              <a:t>Deadlock </a:t>
            </a:r>
            <a:r>
              <a:rPr lang="en-US" b="0" i="0" dirty="0">
                <a:solidFill>
                  <a:srgbClr val="273239"/>
                </a:solidFill>
                <a:effectLst/>
                <a:latin typeface="urw-din"/>
              </a:rPr>
              <a:t>is a situation where a set of processes are blocked because each process is holding a resource and waiting for another resource acquired by some other process.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5D1E-8ABD-CE37-C67F-AB258F451491}"/>
              </a:ext>
            </a:extLst>
          </p:cNvPr>
          <p:cNvSpPr txBox="1"/>
          <p:nvPr/>
        </p:nvSpPr>
        <p:spPr>
          <a:xfrm>
            <a:off x="1538044" y="1565234"/>
            <a:ext cx="1725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rgbClr val="273239"/>
                </a:solidFill>
                <a:latin typeface="urw-din"/>
              </a:rPr>
              <a:t>Forgot unlock()</a:t>
            </a:r>
          </a:p>
          <a:p>
            <a:pPr marL="285750" indent="-285750">
              <a:buFontTx/>
              <a:buChar char="-"/>
            </a:pPr>
            <a:r>
              <a:rPr lang="en-US" b="1" i="1" dirty="0">
                <a:solidFill>
                  <a:srgbClr val="273239"/>
                </a:solidFill>
                <a:effectLst/>
                <a:latin typeface="urw-din"/>
              </a:rPr>
              <a:t>Circular Wait</a:t>
            </a:r>
            <a:endParaRPr lang="en-US" b="1" i="1" dirty="0">
              <a:solidFill>
                <a:srgbClr val="273239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15447774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33739-B18A-BC30-658D-4435D6B524F3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19DB-5E99-6CDE-4398-C9712C31F773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Deadlock: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5D1E-8ABD-CE37-C67F-AB258F451491}"/>
              </a:ext>
            </a:extLst>
          </p:cNvPr>
          <p:cNvSpPr txBox="1"/>
          <p:nvPr/>
        </p:nvSpPr>
        <p:spPr>
          <a:xfrm>
            <a:off x="1545078" y="1166868"/>
            <a:ext cx="1725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73239"/>
                </a:solidFill>
                <a:latin typeface="urw-din"/>
              </a:rPr>
              <a:t>Forgot unlock()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741231-7993-D2C6-6269-61A0C2B082FA}"/>
              </a:ext>
            </a:extLst>
          </p:cNvPr>
          <p:cNvSpPr txBox="1">
            <a:spLocks/>
          </p:cNvSpPr>
          <p:nvPr/>
        </p:nvSpPr>
        <p:spPr>
          <a:xfrm>
            <a:off x="860682" y="2023912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sc_mutex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sz="10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1F04D-9ADA-296A-20FE-373AA1495DCE}"/>
              </a:ext>
            </a:extLst>
          </p:cNvPr>
          <p:cNvSpPr txBox="1"/>
          <p:nvPr/>
        </p:nvSpPr>
        <p:spPr>
          <a:xfrm>
            <a:off x="4604321" y="6330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strike="sngStrike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6877B-EAEC-FB5A-9AF5-DBA242293D37}"/>
              </a:ext>
            </a:extLst>
          </p:cNvPr>
          <p:cNvSpPr txBox="1"/>
          <p:nvPr/>
        </p:nvSpPr>
        <p:spPr>
          <a:xfrm>
            <a:off x="4604321" y="263505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sysC_mutex.unlock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0E2DC77-CE5F-391D-DD93-35756567B970}"/>
              </a:ext>
            </a:extLst>
          </p:cNvPr>
          <p:cNvCxnSpPr>
            <a:cxnSpLocks/>
          </p:cNvCxnSpPr>
          <p:nvPr/>
        </p:nvCxnSpPr>
        <p:spPr>
          <a:xfrm flipV="1">
            <a:off x="2623625" y="907474"/>
            <a:ext cx="2410025" cy="1406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5D2F51-7324-4E95-32B6-7CE754C5FF49}"/>
              </a:ext>
            </a:extLst>
          </p:cNvPr>
          <p:cNvCxnSpPr>
            <a:cxnSpLocks/>
          </p:cNvCxnSpPr>
          <p:nvPr/>
        </p:nvCxnSpPr>
        <p:spPr>
          <a:xfrm>
            <a:off x="2623625" y="2371630"/>
            <a:ext cx="2293034" cy="1046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5370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33739-B18A-BC30-658D-4435D6B524F3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19DB-5E99-6CDE-4398-C9712C31F773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Deadlock: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5D1E-8ABD-CE37-C67F-AB258F451491}"/>
              </a:ext>
            </a:extLst>
          </p:cNvPr>
          <p:cNvSpPr txBox="1"/>
          <p:nvPr/>
        </p:nvSpPr>
        <p:spPr>
          <a:xfrm>
            <a:off x="1545078" y="1166868"/>
            <a:ext cx="127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73239"/>
                </a:solidFill>
                <a:effectLst/>
                <a:latin typeface="urw-din"/>
              </a:rPr>
              <a:t>Circular Wait</a:t>
            </a:r>
            <a:endParaRPr lang="en-US" b="1" i="1" dirty="0">
              <a:solidFill>
                <a:srgbClr val="273239"/>
              </a:solidFill>
              <a:latin typeface="urw-d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2FF2C-75C7-1DF0-DB0A-A497D4F9B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05" y="672681"/>
            <a:ext cx="42862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10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33739-B18A-BC30-658D-4435D6B524F3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19DB-5E99-6CDE-4398-C9712C31F773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Deadlock: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5D1E-8ABD-CE37-C67F-AB258F451491}"/>
              </a:ext>
            </a:extLst>
          </p:cNvPr>
          <p:cNvSpPr txBox="1"/>
          <p:nvPr/>
        </p:nvSpPr>
        <p:spPr>
          <a:xfrm>
            <a:off x="1545078" y="1166868"/>
            <a:ext cx="127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73239"/>
                </a:solidFill>
                <a:effectLst/>
                <a:latin typeface="urw-din"/>
              </a:rPr>
              <a:t>Circular Wait</a:t>
            </a:r>
            <a:endParaRPr lang="en-US" b="1" i="1" dirty="0">
              <a:solidFill>
                <a:srgbClr val="273239"/>
              </a:solidFill>
              <a:latin typeface="urw-di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795D2-53AC-C218-EBA6-B315F1C79CA2}"/>
              </a:ext>
            </a:extLst>
          </p:cNvPr>
          <p:cNvSpPr txBox="1"/>
          <p:nvPr/>
        </p:nvSpPr>
        <p:spPr>
          <a:xfrm>
            <a:off x="4604321" y="635953"/>
            <a:ext cx="431230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wait();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    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sysC_mutex_1.lock();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wait(SC_ZERO_TIME);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sysC_mutex_2.lock();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…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sysC_mutex_2.unlock();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sysC_mutex_1.unlock();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1C7765-018D-03FB-B00D-75672BEA9F8D}"/>
              </a:ext>
            </a:extLst>
          </p:cNvPr>
          <p:cNvSpPr txBox="1"/>
          <p:nvPr/>
        </p:nvSpPr>
        <p:spPr>
          <a:xfrm>
            <a:off x="4604321" y="2635056"/>
            <a:ext cx="431230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 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wait();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sysC_mutex_2.lock();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</a:t>
            </a:r>
            <a:r>
              <a:rPr lang="en-US" sz="900" dirty="0">
                <a:solidFill>
                  <a:schemeClr val="tx1"/>
                </a:solidFill>
                <a:latin typeface="Consolas" panose="020B0609020204030204" pitchFamily="49" charset="0"/>
              </a:rPr>
              <a:t>wait(SC_ZERO_TIME);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sysC_mutex_1.lock();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…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sysC_mutex_1.unlock();</a:t>
            </a: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  sysC_mutex_2.unlock();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3123A44-B879-7822-EF0A-157112938138}"/>
              </a:ext>
            </a:extLst>
          </p:cNvPr>
          <p:cNvSpPr txBox="1">
            <a:spLocks/>
          </p:cNvSpPr>
          <p:nvPr/>
        </p:nvSpPr>
        <p:spPr>
          <a:xfrm>
            <a:off x="396448" y="1665449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sc_mutex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sysC_mutex_1;</a:t>
            </a: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sc_mutex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</a:rPr>
              <a:t>sysC_mutex_2;</a:t>
            </a:r>
            <a:endParaRPr lang="en-US" sz="1000" b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393888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933739-B18A-BC30-658D-4435D6B524F3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C19DB-5E99-6CDE-4398-C9712C31F773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Deadlock: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85D1E-8ABD-CE37-C67F-AB258F451491}"/>
              </a:ext>
            </a:extLst>
          </p:cNvPr>
          <p:cNvSpPr txBox="1"/>
          <p:nvPr/>
        </p:nvSpPr>
        <p:spPr>
          <a:xfrm>
            <a:off x="1545078" y="1166868"/>
            <a:ext cx="1275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73239"/>
                </a:solidFill>
                <a:effectLst/>
                <a:latin typeface="urw-din"/>
              </a:rPr>
              <a:t>Circular Wait</a:t>
            </a:r>
            <a:endParaRPr lang="en-US" b="1" i="1" dirty="0">
              <a:solidFill>
                <a:srgbClr val="273239"/>
              </a:solidFill>
              <a:latin typeface="urw-din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A5C7A3-C3D0-64A6-7D1D-B9F91569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409" y="237716"/>
            <a:ext cx="6025151" cy="479324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8520034-C248-2133-31C1-59761AD27D97}"/>
              </a:ext>
            </a:extLst>
          </p:cNvPr>
          <p:cNvGrpSpPr/>
          <p:nvPr/>
        </p:nvGrpSpPr>
        <p:grpSpPr>
          <a:xfrm>
            <a:off x="4865332" y="2480310"/>
            <a:ext cx="3685735" cy="1979148"/>
            <a:chOff x="4865332" y="2480310"/>
            <a:chExt cx="3685735" cy="19791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853E808-12E9-FFE7-6D06-10F6E29C66E9}"/>
                </a:ext>
              </a:extLst>
            </p:cNvPr>
            <p:cNvSpPr/>
            <p:nvPr/>
          </p:nvSpPr>
          <p:spPr>
            <a:xfrm>
              <a:off x="4865332" y="2480310"/>
              <a:ext cx="1174652" cy="182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2D7B600-9883-591A-64F8-5BB8C50202B2}"/>
                </a:ext>
              </a:extLst>
            </p:cNvPr>
            <p:cNvSpPr/>
            <p:nvPr/>
          </p:nvSpPr>
          <p:spPr>
            <a:xfrm>
              <a:off x="4900501" y="3931920"/>
              <a:ext cx="1174652" cy="182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73ACA3-9FEB-91E0-F01E-2E0C8FD0B6DC}"/>
                </a:ext>
              </a:extLst>
            </p:cNvPr>
            <p:cNvSpPr/>
            <p:nvPr/>
          </p:nvSpPr>
          <p:spPr>
            <a:xfrm>
              <a:off x="7207603" y="3207434"/>
              <a:ext cx="1174652" cy="182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6B4B385-5D4D-E27A-17B7-F8C0C19E20E2}"/>
                </a:ext>
              </a:extLst>
            </p:cNvPr>
            <p:cNvSpPr/>
            <p:nvPr/>
          </p:nvSpPr>
          <p:spPr>
            <a:xfrm>
              <a:off x="7376415" y="4276578"/>
              <a:ext cx="1174652" cy="18288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EA82E5B-14AB-9D90-6BE7-9DE127E6EB07}"/>
                </a:ext>
              </a:extLst>
            </p:cNvPr>
            <p:cNvCxnSpPr/>
            <p:nvPr/>
          </p:nvCxnSpPr>
          <p:spPr>
            <a:xfrm>
              <a:off x="6075153" y="2663190"/>
              <a:ext cx="1301262" cy="1500847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E3EE192-2F0B-ECEA-405F-4FA91CE9C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4615" y="3390314"/>
              <a:ext cx="1052988" cy="60579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533890-D7FC-24B8-F390-F70F709A5E63}"/>
                </a:ext>
              </a:extLst>
            </p:cNvPr>
            <p:cNvSpPr txBox="1"/>
            <p:nvPr/>
          </p:nvSpPr>
          <p:spPr>
            <a:xfrm>
              <a:off x="6704188" y="2508816"/>
              <a:ext cx="11737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DEADLOCK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3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F55E5-4F65-17BB-3F44-6CC22E85DE3D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7982-B69E-C32B-CA27-D3EF0D415FBF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6C3C57-0920-B982-BC05-5DB9B69A6DB0}"/>
              </a:ext>
            </a:extLst>
          </p:cNvPr>
          <p:cNvSpPr txBox="1"/>
          <p:nvPr/>
        </p:nvSpPr>
        <p:spPr>
          <a:xfrm>
            <a:off x="1055077" y="826570"/>
            <a:ext cx="73890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NewRoman"/>
              </a:rPr>
              <a:t>Class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TimesNewRoman"/>
              </a:rPr>
              <a:t>sc_semaphore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TimesNewRoman"/>
              </a:rPr>
              <a:t>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NewRoman"/>
              </a:rPr>
              <a:t>is a predefined channel intended to model the behavior of a software semaphore used to provide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TimesNewRoman"/>
              </a:rPr>
              <a:t>limited concurrent access to a shared resource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NewRoman"/>
              </a:rPr>
              <a:t>. A semaphore has an integer value, the </a:t>
            </a:r>
            <a:r>
              <a:rPr lang="en-US" sz="1400" b="0" i="1" dirty="0">
                <a:solidFill>
                  <a:srgbClr val="000000"/>
                </a:solidFill>
                <a:effectLst/>
                <a:latin typeface="TimesNewRoman"/>
              </a:rPr>
              <a:t>semaphore value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NewRoman"/>
              </a:rPr>
              <a:t>, which is set to the permitted number of concurrent accesses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TimesNewRoman"/>
              </a:rPr>
              <a:t>when the semaphore is constructed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NewRoman"/>
              </a:rPr>
              <a:t>.</a:t>
            </a:r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F37C6B-9923-725F-65A7-4B2EBD9B664D}"/>
              </a:ext>
            </a:extLst>
          </p:cNvPr>
          <p:cNvSpPr txBox="1"/>
          <p:nvPr/>
        </p:nvSpPr>
        <p:spPr>
          <a:xfrm>
            <a:off x="1055077" y="199755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concurrent users: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sc_semaphore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s(4)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module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SC_CTOR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module_name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 s(4) { … 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3A1CC-774D-9F4D-FFC4-1227193FEFA6}"/>
              </a:ext>
            </a:extLst>
          </p:cNvPr>
          <p:cNvSpPr txBox="1"/>
          <p:nvPr/>
        </p:nvSpPr>
        <p:spPr>
          <a:xfrm>
            <a:off x="1055077" y="2825208"/>
            <a:ext cx="23704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semaphore</a:t>
            </a:r>
          </a:p>
        </p:txBody>
      </p:sp>
    </p:spTree>
    <p:extLst>
      <p:ext uri="{BB962C8B-B14F-4D97-AF65-F5344CB8AC3E}">
        <p14:creationId xmlns:p14="http://schemas.microsoft.com/office/powerpoint/2010/main" val="334274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605059C-5C50-4D50-91AB-166AFAEFB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0470" y="566515"/>
            <a:ext cx="4983690" cy="428742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vi-VN" sz="1100" b="1" u="sng" dirty="0">
                <a:solidFill>
                  <a:srgbClr val="000000"/>
                </a:solidFill>
                <a:latin typeface="Arial" panose="020B0604020202020204" pitchFamily="34" charset="0"/>
              </a:rPr>
              <a:t>Process static sensitivity</a:t>
            </a:r>
            <a:endParaRPr lang="vi-VN" sz="1100" b="1" i="0" u="sng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vi-VN" sz="11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SC_MODULE (my_module) {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sc_event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event_1;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sc_event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event_2;    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//member function declaration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//member function declaration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100" dirty="0">
                <a:solidFill>
                  <a:srgbClr val="6F008A"/>
                </a:solidFill>
                <a:latin typeface="Consolas" panose="020B0609020204030204" pitchFamily="49" charset="0"/>
              </a:rPr>
              <a:t>SC_CTOR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(my_module)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thread process declaration and registration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thread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&lt;&lt; event_1;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	 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// method process declaration and registration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6F008A"/>
                </a:solidFill>
                <a:latin typeface="Consolas" panose="020B0609020204030204" pitchFamily="49" charset="0"/>
              </a:rPr>
              <a:t>SC_METHOD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my_proc_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&lt;&lt; event_2</a:t>
            </a: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>
                <a:solidFill>
                  <a:srgbClr val="008000"/>
                </a:solidFill>
                <a:latin typeface="Consolas" panose="020B0609020204030204" pitchFamily="49" charset="0"/>
              </a:rPr>
              <a:t>…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1000" dirty="0"/>
          </a:p>
        </p:txBody>
      </p:sp>
    </p:spTree>
    <p:extLst>
      <p:ext uri="{BB962C8B-B14F-4D97-AF65-F5344CB8AC3E}">
        <p14:creationId xmlns:p14="http://schemas.microsoft.com/office/powerpoint/2010/main" val="39001342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F55E5-4F65-17BB-3F44-6CC22E85DE3D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7982-B69E-C32B-CA27-D3EF0D415FBF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3A1CC-774D-9F4D-FFC4-1227193FEFA6}"/>
              </a:ext>
            </a:extLst>
          </p:cNvPr>
          <p:cNvSpPr txBox="1"/>
          <p:nvPr/>
        </p:nvSpPr>
        <p:spPr>
          <a:xfrm>
            <a:off x="785421" y="1117463"/>
            <a:ext cx="320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sc_semaphore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s(1)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B62097-D750-8924-6E42-96515C1DD5E3}"/>
              </a:ext>
            </a:extLst>
          </p:cNvPr>
          <p:cNvSpPr txBox="1">
            <a:spLocks/>
          </p:cNvSpPr>
          <p:nvPr/>
        </p:nvSpPr>
        <p:spPr>
          <a:xfrm>
            <a:off x="860682" y="2023912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sc_semaphore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s(1); 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30826-9A78-1804-9423-6C8DA02FB602}"/>
              </a:ext>
            </a:extLst>
          </p:cNvPr>
          <p:cNvSpPr txBox="1"/>
          <p:nvPr/>
        </p:nvSpPr>
        <p:spPr>
          <a:xfrm>
            <a:off x="4604321" y="6330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C5DB9-72F6-4796-5FA1-652CEA403CDC}"/>
              </a:ext>
            </a:extLst>
          </p:cNvPr>
          <p:cNvSpPr txBox="1"/>
          <p:nvPr/>
        </p:nvSpPr>
        <p:spPr>
          <a:xfrm>
            <a:off x="4604321" y="263505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57E2F8-0E53-F47E-33A8-8C674B541454}"/>
              </a:ext>
            </a:extLst>
          </p:cNvPr>
          <p:cNvCxnSpPr>
            <a:cxnSpLocks/>
          </p:cNvCxnSpPr>
          <p:nvPr/>
        </p:nvCxnSpPr>
        <p:spPr>
          <a:xfrm flipV="1">
            <a:off x="2623625" y="907474"/>
            <a:ext cx="2410025" cy="1406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79981A-0304-D606-89C7-1C88F1820EAF}"/>
              </a:ext>
            </a:extLst>
          </p:cNvPr>
          <p:cNvCxnSpPr>
            <a:cxnSpLocks/>
          </p:cNvCxnSpPr>
          <p:nvPr/>
        </p:nvCxnSpPr>
        <p:spPr>
          <a:xfrm>
            <a:off x="2623625" y="2371630"/>
            <a:ext cx="2356338" cy="1046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B255B8-8C8D-15D2-546B-727DB16E381D}"/>
              </a:ext>
            </a:extLst>
          </p:cNvPr>
          <p:cNvSpPr txBox="1"/>
          <p:nvPr/>
        </p:nvSpPr>
        <p:spPr>
          <a:xfrm>
            <a:off x="2173459" y="1670738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Initial value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4BAAAC-9836-8B3C-463D-34EFDB51251C}"/>
              </a:ext>
            </a:extLst>
          </p:cNvPr>
          <p:cNvCxnSpPr>
            <a:stCxn id="3" idx="2"/>
          </p:cNvCxnSpPr>
          <p:nvPr/>
        </p:nvCxnSpPr>
        <p:spPr>
          <a:xfrm flipH="1">
            <a:off x="2250830" y="1932348"/>
            <a:ext cx="368425" cy="33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5D3136-CFF4-E432-8EC4-4E6C3B3C50A9}"/>
              </a:ext>
            </a:extLst>
          </p:cNvPr>
          <p:cNvSpPr txBox="1"/>
          <p:nvPr/>
        </p:nvSpPr>
        <p:spPr>
          <a:xfrm>
            <a:off x="6174009" y="476589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(1)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1 – 1 = 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9F7E12-0776-14F9-5D47-3D2761FE25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39696" y="730505"/>
            <a:ext cx="1239369" cy="12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A3CEE3-BBAA-7C86-2DA2-DD0DFC335EA9}"/>
              </a:ext>
            </a:extLst>
          </p:cNvPr>
          <p:cNvSpPr txBox="1"/>
          <p:nvPr/>
        </p:nvSpPr>
        <p:spPr>
          <a:xfrm>
            <a:off x="6508322" y="1678432"/>
            <a:ext cx="1911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(3)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0 + 1 = 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C80DCA-7FB4-9F6E-2254-845BC5A23D46}"/>
              </a:ext>
            </a:extLst>
          </p:cNvPr>
          <p:cNvCxnSpPr>
            <a:cxnSpLocks/>
          </p:cNvCxnSpPr>
          <p:nvPr/>
        </p:nvCxnSpPr>
        <p:spPr>
          <a:xfrm flipH="1">
            <a:off x="5778971" y="1807698"/>
            <a:ext cx="729351" cy="5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12DB32-5486-65AE-12E1-2A6F965A6939}"/>
              </a:ext>
            </a:extLst>
          </p:cNvPr>
          <p:cNvCxnSpPr>
            <a:cxnSpLocks/>
          </p:cNvCxnSpPr>
          <p:nvPr/>
        </p:nvCxnSpPr>
        <p:spPr>
          <a:xfrm flipH="1">
            <a:off x="5900421" y="3050807"/>
            <a:ext cx="460424" cy="366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9BD421-F16E-B927-F7CD-1572EE214E87}"/>
              </a:ext>
            </a:extLst>
          </p:cNvPr>
          <p:cNvSpPr txBox="1"/>
          <p:nvPr/>
        </p:nvSpPr>
        <p:spPr>
          <a:xfrm>
            <a:off x="6569047" y="4240672"/>
            <a:ext cx="1877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(5)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0 + 1 = 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6504B4-EF79-0CC2-5F56-5C81AD2FDC9F}"/>
              </a:ext>
            </a:extLst>
          </p:cNvPr>
          <p:cNvCxnSpPr>
            <a:cxnSpLocks/>
          </p:cNvCxnSpPr>
          <p:nvPr/>
        </p:nvCxnSpPr>
        <p:spPr>
          <a:xfrm flipH="1">
            <a:off x="5839696" y="4369938"/>
            <a:ext cx="729351" cy="5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8F7FF4-F688-40F7-C1B4-14FBC672889D}"/>
              </a:ext>
            </a:extLst>
          </p:cNvPr>
          <p:cNvSpPr txBox="1"/>
          <p:nvPr/>
        </p:nvSpPr>
        <p:spPr>
          <a:xfrm>
            <a:off x="6696222" y="90614"/>
            <a:ext cx="222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tx1"/>
                </a:solidFill>
              </a:rPr>
              <a:t>Assume </a:t>
            </a:r>
            <a:r>
              <a:rPr lang="en-US" sz="1100" b="1" i="1" dirty="0" err="1">
                <a:solidFill>
                  <a:schemeClr val="tx1"/>
                </a:solidFill>
              </a:rPr>
              <a:t>Thread_A</a:t>
            </a:r>
            <a:r>
              <a:rPr lang="en-US" sz="1100" b="1" i="1" dirty="0">
                <a:solidFill>
                  <a:schemeClr val="tx1"/>
                </a:solidFill>
              </a:rPr>
              <a:t> run ahead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F1E50-BA09-02ED-0E50-A85884F66405}"/>
              </a:ext>
            </a:extLst>
          </p:cNvPr>
          <p:cNvSpPr txBox="1"/>
          <p:nvPr/>
        </p:nvSpPr>
        <p:spPr>
          <a:xfrm>
            <a:off x="6661641" y="2702291"/>
            <a:ext cx="222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tx1"/>
                </a:solidFill>
              </a:rPr>
              <a:t>Assume </a:t>
            </a:r>
            <a:r>
              <a:rPr lang="en-US" sz="1100" b="1" i="1" dirty="0" err="1">
                <a:solidFill>
                  <a:schemeClr val="tx1"/>
                </a:solidFill>
              </a:rPr>
              <a:t>Thread_B</a:t>
            </a:r>
            <a:r>
              <a:rPr lang="en-US" sz="1100" b="1" i="1" dirty="0">
                <a:solidFill>
                  <a:schemeClr val="tx1"/>
                </a:solidFill>
              </a:rPr>
              <a:t> run after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025CB2-C11C-86FB-22EC-1C312260B616}"/>
              </a:ext>
            </a:extLst>
          </p:cNvPr>
          <p:cNvSpPr txBox="1"/>
          <p:nvPr/>
        </p:nvSpPr>
        <p:spPr>
          <a:xfrm>
            <a:off x="6360845" y="2843058"/>
            <a:ext cx="23054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(2) 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 = 0;</a:t>
            </a:r>
          </a:p>
          <a:p>
            <a:r>
              <a:rPr lang="en-US" sz="1050" dirty="0">
                <a:solidFill>
                  <a:srgbClr val="FF0000"/>
                </a:solidFill>
              </a:rPr>
              <a:t>     wait until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become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3E68F7-EB13-A3BE-64D3-5F0DB730AF4E}"/>
              </a:ext>
            </a:extLst>
          </p:cNvPr>
          <p:cNvSpPr txBox="1"/>
          <p:nvPr/>
        </p:nvSpPr>
        <p:spPr>
          <a:xfrm>
            <a:off x="6396111" y="3211781"/>
            <a:ext cx="2050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(4) Then “</a:t>
            </a:r>
            <a:r>
              <a:rPr lang="en-US" sz="1000" dirty="0" err="1">
                <a:solidFill>
                  <a:srgbClr val="FF0000"/>
                </a:solidFill>
              </a:rPr>
              <a:t>sem_value</a:t>
            </a:r>
            <a:r>
              <a:rPr lang="en-US" sz="1000" dirty="0">
                <a:solidFill>
                  <a:srgbClr val="FF0000"/>
                </a:solidFill>
              </a:rPr>
              <a:t>” = 1 – 1 = 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328EDA-AB4D-7880-F34B-F3C42C92488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900421" y="3334892"/>
            <a:ext cx="495690" cy="8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6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F55E5-4F65-17BB-3F44-6CC22E85DE3D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7982-B69E-C32B-CA27-D3EF0D415FBF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3A1CC-774D-9F4D-FFC4-1227193FEFA6}"/>
              </a:ext>
            </a:extLst>
          </p:cNvPr>
          <p:cNvSpPr txBox="1"/>
          <p:nvPr/>
        </p:nvSpPr>
        <p:spPr>
          <a:xfrm>
            <a:off x="785421" y="1117463"/>
            <a:ext cx="320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sc_semaphore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s(1)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74C96E-08C7-C3EF-8A77-B2CBECD70A9E}"/>
              </a:ext>
            </a:extLst>
          </p:cNvPr>
          <p:cNvSpPr txBox="1"/>
          <p:nvPr/>
        </p:nvSpPr>
        <p:spPr>
          <a:xfrm>
            <a:off x="3772742" y="1132243"/>
            <a:ext cx="30348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=&gt; </a:t>
            </a:r>
            <a:r>
              <a:rPr lang="en-US" b="1" dirty="0"/>
              <a:t>Binary semaphore </a:t>
            </a:r>
            <a:r>
              <a:rPr lang="en-US" b="1" u="sng" dirty="0">
                <a:solidFill>
                  <a:srgbClr val="FF0000"/>
                </a:solidFill>
              </a:rPr>
              <a:t>~</a:t>
            </a:r>
            <a:r>
              <a:rPr lang="en-US" dirty="0"/>
              <a:t> </a:t>
            </a:r>
            <a:r>
              <a:rPr lang="en-US" b="1" dirty="0" err="1"/>
              <a:t>sc_mutex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E29B7-6DF5-5CE8-449C-27F0922002B4}"/>
              </a:ext>
            </a:extLst>
          </p:cNvPr>
          <p:cNvSpPr txBox="1"/>
          <p:nvPr/>
        </p:nvSpPr>
        <p:spPr>
          <a:xfrm>
            <a:off x="1720137" y="2530066"/>
            <a:ext cx="9066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 err="1"/>
              <a:t>sc_mutex</a:t>
            </a:r>
            <a:endParaRPr lang="en-US" sz="1100" b="1" u="sng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08CAFE-B5B2-51BF-762F-D069ABB414F1}"/>
              </a:ext>
            </a:extLst>
          </p:cNvPr>
          <p:cNvCxnSpPr>
            <a:cxnSpLocks/>
          </p:cNvCxnSpPr>
          <p:nvPr/>
        </p:nvCxnSpPr>
        <p:spPr>
          <a:xfrm>
            <a:off x="4572000" y="2805068"/>
            <a:ext cx="0" cy="5486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BF6893-FF1A-8DA5-0CAF-67E362D67DF2}"/>
              </a:ext>
            </a:extLst>
          </p:cNvPr>
          <p:cNvSpPr txBox="1"/>
          <p:nvPr/>
        </p:nvSpPr>
        <p:spPr>
          <a:xfrm>
            <a:off x="5838940" y="2571750"/>
            <a:ext cx="1442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u="sng" dirty="0"/>
              <a:t>Binary semaphore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EAD84C-E6CE-8726-8AB2-BBD8AF239626}"/>
              </a:ext>
            </a:extLst>
          </p:cNvPr>
          <p:cNvSpPr txBox="1"/>
          <p:nvPr/>
        </p:nvSpPr>
        <p:spPr>
          <a:xfrm>
            <a:off x="461784" y="2956278"/>
            <a:ext cx="3440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- Mutex has “owner”</a:t>
            </a:r>
          </a:p>
          <a:p>
            <a:r>
              <a:rPr lang="en-US" sz="1000" dirty="0">
                <a:solidFill>
                  <a:srgbClr val="FF0000"/>
                </a:solidFill>
              </a:rPr>
              <a:t>- Only the thread that obtained the lock can unlock mutex.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28B02E-10F9-A6C3-DEF0-654DD6C42E0D}"/>
              </a:ext>
            </a:extLst>
          </p:cNvPr>
          <p:cNvSpPr txBox="1"/>
          <p:nvPr/>
        </p:nvSpPr>
        <p:spPr>
          <a:xfrm>
            <a:off x="4833204" y="2956278"/>
            <a:ext cx="36707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000" dirty="0">
                <a:solidFill>
                  <a:srgbClr val="FF0000"/>
                </a:solidFill>
              </a:rPr>
              <a:t>- Semaphore has no “owner”</a:t>
            </a:r>
          </a:p>
          <a:p>
            <a:pPr lvl="1"/>
            <a:r>
              <a:rPr lang="en-US" sz="1000" dirty="0">
                <a:solidFill>
                  <a:srgbClr val="FF0000"/>
                </a:solidFill>
              </a:rPr>
              <a:t>- Semaphores need not be acquired and be released by the same thread.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A0930A-BF37-1D85-26E2-577212A200C3}"/>
              </a:ext>
            </a:extLst>
          </p:cNvPr>
          <p:cNvSpPr txBox="1"/>
          <p:nvPr/>
        </p:nvSpPr>
        <p:spPr>
          <a:xfrm>
            <a:off x="3772742" y="2184543"/>
            <a:ext cx="214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But has a little difference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21003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F55E5-4F65-17BB-3F44-6CC22E85DE3D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7982-B69E-C32B-CA27-D3EF0D415FBF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3A1CC-774D-9F4D-FFC4-1227193FEFA6}"/>
              </a:ext>
            </a:extLst>
          </p:cNvPr>
          <p:cNvSpPr txBox="1"/>
          <p:nvPr/>
        </p:nvSpPr>
        <p:spPr>
          <a:xfrm>
            <a:off x="785421" y="1117463"/>
            <a:ext cx="320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semaphore: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sc_semaphore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s(1)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B62097-D750-8924-6E42-96515C1DD5E3}"/>
              </a:ext>
            </a:extLst>
          </p:cNvPr>
          <p:cNvSpPr txBox="1">
            <a:spLocks/>
          </p:cNvSpPr>
          <p:nvPr/>
        </p:nvSpPr>
        <p:spPr>
          <a:xfrm>
            <a:off x="860682" y="2023912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sc_semaphore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s(1); 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30826-9A78-1804-9423-6C8DA02FB602}"/>
              </a:ext>
            </a:extLst>
          </p:cNvPr>
          <p:cNvSpPr txBox="1"/>
          <p:nvPr/>
        </p:nvSpPr>
        <p:spPr>
          <a:xfrm>
            <a:off x="4604321" y="6330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C5DB9-72F6-4796-5FA1-652CEA403CDC}"/>
              </a:ext>
            </a:extLst>
          </p:cNvPr>
          <p:cNvSpPr txBox="1"/>
          <p:nvPr/>
        </p:nvSpPr>
        <p:spPr>
          <a:xfrm>
            <a:off x="4604321" y="2635056"/>
            <a:ext cx="4312302" cy="24468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57E2F8-0E53-F47E-33A8-8C674B541454}"/>
              </a:ext>
            </a:extLst>
          </p:cNvPr>
          <p:cNvCxnSpPr>
            <a:cxnSpLocks/>
          </p:cNvCxnSpPr>
          <p:nvPr/>
        </p:nvCxnSpPr>
        <p:spPr>
          <a:xfrm flipV="1">
            <a:off x="2623625" y="907474"/>
            <a:ext cx="2410025" cy="1406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79981A-0304-D606-89C7-1C88F1820EAF}"/>
              </a:ext>
            </a:extLst>
          </p:cNvPr>
          <p:cNvCxnSpPr>
            <a:cxnSpLocks/>
          </p:cNvCxnSpPr>
          <p:nvPr/>
        </p:nvCxnSpPr>
        <p:spPr>
          <a:xfrm>
            <a:off x="2623625" y="2371630"/>
            <a:ext cx="2356338" cy="1046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B255B8-8C8D-15D2-546B-727DB16E381D}"/>
              </a:ext>
            </a:extLst>
          </p:cNvPr>
          <p:cNvSpPr txBox="1"/>
          <p:nvPr/>
        </p:nvSpPr>
        <p:spPr>
          <a:xfrm>
            <a:off x="2173459" y="1670738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Initial value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4BAAAC-9836-8B3C-463D-34EFDB51251C}"/>
              </a:ext>
            </a:extLst>
          </p:cNvPr>
          <p:cNvCxnSpPr>
            <a:stCxn id="3" idx="2"/>
          </p:cNvCxnSpPr>
          <p:nvPr/>
        </p:nvCxnSpPr>
        <p:spPr>
          <a:xfrm flipH="1">
            <a:off x="2250830" y="1932348"/>
            <a:ext cx="368425" cy="33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24CE70-436A-7FBA-D906-FDA192F71B16}"/>
              </a:ext>
            </a:extLst>
          </p:cNvPr>
          <p:cNvSpPr txBox="1"/>
          <p:nvPr/>
        </p:nvSpPr>
        <p:spPr>
          <a:xfrm>
            <a:off x="6832794" y="503013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(1)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1 – 1 = 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F391784-9719-EDE3-B83E-E1072C00F44A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5839696" y="629971"/>
            <a:ext cx="993098" cy="19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D864CFD-218A-CAD7-27E1-C3AC71E37870}"/>
              </a:ext>
            </a:extLst>
          </p:cNvPr>
          <p:cNvSpPr txBox="1"/>
          <p:nvPr/>
        </p:nvSpPr>
        <p:spPr>
          <a:xfrm>
            <a:off x="6473152" y="3003052"/>
            <a:ext cx="1897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(2)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0 + 1 =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77C2E3-BF4D-9225-870B-732929369FF6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5839696" y="3130010"/>
            <a:ext cx="633456" cy="284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E6A022D-5659-F387-A6A5-74AB52CBC7A0}"/>
              </a:ext>
            </a:extLst>
          </p:cNvPr>
          <p:cNvSpPr txBox="1"/>
          <p:nvPr/>
        </p:nvSpPr>
        <p:spPr>
          <a:xfrm>
            <a:off x="6473152" y="3266478"/>
            <a:ext cx="1897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(3)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1 - 1 = 0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120407-BE43-387E-71FE-96F0DC0BCFF3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5802819" y="3393436"/>
            <a:ext cx="670333" cy="215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2376F2-32A6-4F20-161C-F12A08374F97}"/>
              </a:ext>
            </a:extLst>
          </p:cNvPr>
          <p:cNvSpPr txBox="1"/>
          <p:nvPr/>
        </p:nvSpPr>
        <p:spPr>
          <a:xfrm>
            <a:off x="6572921" y="1666845"/>
            <a:ext cx="1897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(4)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0 + 1 = 1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B00F0A2-2D16-D6EA-E6CF-BB40F38E4A63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5839696" y="1793803"/>
            <a:ext cx="733225" cy="5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B6ACE23-8E63-2AAE-829A-BB7490D8EFF6}"/>
              </a:ext>
            </a:extLst>
          </p:cNvPr>
          <p:cNvSpPr txBox="1"/>
          <p:nvPr/>
        </p:nvSpPr>
        <p:spPr>
          <a:xfrm>
            <a:off x="6572921" y="4367585"/>
            <a:ext cx="18971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(5)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1 + 1 = 2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12D1592-0F0C-4B1F-875B-7948F4B872A1}"/>
              </a:ext>
            </a:extLst>
          </p:cNvPr>
          <p:cNvCxnSpPr>
            <a:cxnSpLocks/>
            <a:stCxn id="37" idx="1"/>
          </p:cNvCxnSpPr>
          <p:nvPr/>
        </p:nvCxnSpPr>
        <p:spPr>
          <a:xfrm flipH="1">
            <a:off x="5839696" y="4494543"/>
            <a:ext cx="733225" cy="56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30D2873E-7570-E14E-8482-CB0940141EDC}"/>
              </a:ext>
            </a:extLst>
          </p:cNvPr>
          <p:cNvSpPr/>
          <p:nvPr/>
        </p:nvSpPr>
        <p:spPr>
          <a:xfrm>
            <a:off x="2976594" y="693782"/>
            <a:ext cx="2937593" cy="190483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Developer should manage the couple wait() &amp; post() to prevent the </a:t>
            </a:r>
            <a:r>
              <a:rPr lang="en-US" b="1" dirty="0" err="1">
                <a:solidFill>
                  <a:schemeClr val="tx1"/>
                </a:solidFill>
              </a:rPr>
              <a:t>mem_value</a:t>
            </a:r>
            <a:r>
              <a:rPr lang="en-US" b="1" dirty="0">
                <a:solidFill>
                  <a:schemeClr val="tx1"/>
                </a:solidFill>
              </a:rPr>
              <a:t> exceed initial value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It may be cause potential bugs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872966-6C31-5CB7-2449-6DD643FF095F}"/>
              </a:ext>
            </a:extLst>
          </p:cNvPr>
          <p:cNvSpPr txBox="1"/>
          <p:nvPr/>
        </p:nvSpPr>
        <p:spPr>
          <a:xfrm>
            <a:off x="1900078" y="2759524"/>
            <a:ext cx="5137060" cy="49244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b="1" i="0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300" b="1" i="0" u="sng" dirty="0">
                <a:solidFill>
                  <a:srgbClr val="353C4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See IEEE 1666-2011, Section 6.29.3:</a:t>
            </a:r>
          </a:p>
          <a:p>
            <a:r>
              <a:rPr lang="en-US" sz="1300" b="0" i="0" dirty="0">
                <a:solidFill>
                  <a:srgbClr val="000000"/>
                </a:solidFill>
                <a:effectLst/>
                <a:latin typeface="TimesNewRoman"/>
              </a:rPr>
              <a:t>Note1: The semaphore value may exceed the value set by the constructor.</a:t>
            </a:r>
            <a:r>
              <a:rPr lang="en-US" sz="1300" dirty="0"/>
              <a:t> </a:t>
            </a:r>
            <a:endParaRPr lang="en-US" sz="13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69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6" grpId="0"/>
      <p:bldP spid="34" grpId="0"/>
      <p:bldP spid="37" grpId="0"/>
      <p:bldP spid="23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FF55E5-4F65-17BB-3F44-6CC22E85DE3D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D7982-B69E-C32B-CA27-D3EF0D415FBF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3A1CC-774D-9F4D-FFC4-1227193FEFA6}"/>
              </a:ext>
            </a:extLst>
          </p:cNvPr>
          <p:cNvSpPr txBox="1"/>
          <p:nvPr/>
        </p:nvSpPr>
        <p:spPr>
          <a:xfrm>
            <a:off x="785421" y="1117463"/>
            <a:ext cx="320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semaphore: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sc_semaphore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s(3)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BB62097-D750-8924-6E42-96515C1DD5E3}"/>
              </a:ext>
            </a:extLst>
          </p:cNvPr>
          <p:cNvSpPr txBox="1">
            <a:spLocks/>
          </p:cNvSpPr>
          <p:nvPr/>
        </p:nvSpPr>
        <p:spPr>
          <a:xfrm>
            <a:off x="860682" y="2023912"/>
            <a:ext cx="2937593" cy="27239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Test bench:</a:t>
            </a:r>
          </a:p>
          <a:p>
            <a:r>
              <a:rPr lang="en-US" sz="10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sc_semaphore</a:t>
            </a:r>
            <a:r>
              <a:rPr lang="en-US" sz="10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s(3); </a:t>
            </a:r>
          </a:p>
          <a:p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sc_main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argc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argv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(5,NS);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APP_amount_event.notify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sc_start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endParaRPr lang="en-US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sc_stop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0;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vi-VN" sz="1000" u="sng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30826-9A78-1804-9423-6C8DA02FB602}"/>
              </a:ext>
            </a:extLst>
          </p:cNvPr>
          <p:cNvSpPr txBox="1"/>
          <p:nvPr/>
        </p:nvSpPr>
        <p:spPr>
          <a:xfrm>
            <a:off x="4604321" y="6330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$1000)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THREAD_A(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sz="9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(THREAD_A)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ATM_amount_event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6C5DB9-72F6-4796-5FA1-652CEA403CDC}"/>
              </a:ext>
            </a:extLst>
          </p:cNvPr>
          <p:cNvSpPr txBox="1"/>
          <p:nvPr/>
        </p:nvSpPr>
        <p:spPr>
          <a:xfrm>
            <a:off x="4604321" y="2635056"/>
            <a:ext cx="431230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$1500)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THREAD_B(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s.wait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return_money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wait(SC_ZERO_TIME);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decrease_account_balance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s.post</a:t>
            </a:r>
            <a:r>
              <a:rPr lang="en-US" sz="900" b="1" dirty="0">
                <a:solidFill>
                  <a:srgbClr val="FF0000"/>
                </a:solidFill>
                <a:latin typeface="Consolas" panose="020B0609020204030204" pitchFamily="49" charset="0"/>
              </a:rPr>
              <a:t>();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solidFill>
                  <a:srgbClr val="6F008A"/>
                </a:solidFill>
                <a:latin typeface="Consolas" panose="020B0609020204030204" pitchFamily="49" charset="0"/>
              </a:rPr>
              <a:t>SC_THREAD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(THREAD_B) &lt;&lt;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APP_amount_event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vi-VN" sz="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57E2F8-0E53-F47E-33A8-8C674B541454}"/>
              </a:ext>
            </a:extLst>
          </p:cNvPr>
          <p:cNvCxnSpPr>
            <a:cxnSpLocks/>
          </p:cNvCxnSpPr>
          <p:nvPr/>
        </p:nvCxnSpPr>
        <p:spPr>
          <a:xfrm flipV="1">
            <a:off x="2623625" y="907474"/>
            <a:ext cx="2410025" cy="1406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79981A-0304-D606-89C7-1C88F1820EAF}"/>
              </a:ext>
            </a:extLst>
          </p:cNvPr>
          <p:cNvCxnSpPr>
            <a:cxnSpLocks/>
          </p:cNvCxnSpPr>
          <p:nvPr/>
        </p:nvCxnSpPr>
        <p:spPr>
          <a:xfrm>
            <a:off x="2623625" y="2371630"/>
            <a:ext cx="2356338" cy="10468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FB255B8-8C8D-15D2-546B-727DB16E381D}"/>
              </a:ext>
            </a:extLst>
          </p:cNvPr>
          <p:cNvSpPr txBox="1"/>
          <p:nvPr/>
        </p:nvSpPr>
        <p:spPr>
          <a:xfrm>
            <a:off x="2173459" y="1670738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rgbClr val="FF0000"/>
                </a:solidFill>
              </a:rPr>
              <a:t>Initial value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4BAAAC-9836-8B3C-463D-34EFDB51251C}"/>
              </a:ext>
            </a:extLst>
          </p:cNvPr>
          <p:cNvCxnSpPr>
            <a:stCxn id="3" idx="2"/>
          </p:cNvCxnSpPr>
          <p:nvPr/>
        </p:nvCxnSpPr>
        <p:spPr>
          <a:xfrm flipH="1">
            <a:off x="2250830" y="1932348"/>
            <a:ext cx="368425" cy="337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5D3136-CFF4-E432-8EC4-4E6C3B3C50A9}"/>
              </a:ext>
            </a:extLst>
          </p:cNvPr>
          <p:cNvSpPr txBox="1"/>
          <p:nvPr/>
        </p:nvSpPr>
        <p:spPr>
          <a:xfrm>
            <a:off x="6174009" y="476589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(1)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3 – 1 =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9F7E12-0776-14F9-5D47-3D2761FE25A0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839696" y="730505"/>
            <a:ext cx="1239369" cy="12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A3CEE3-BBAA-7C86-2DA2-DD0DFC335EA9}"/>
              </a:ext>
            </a:extLst>
          </p:cNvPr>
          <p:cNvSpPr txBox="1"/>
          <p:nvPr/>
        </p:nvSpPr>
        <p:spPr>
          <a:xfrm>
            <a:off x="6508322" y="1678432"/>
            <a:ext cx="1911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(3)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1 + 1 =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C80DCA-7FB4-9F6E-2254-845BC5A23D46}"/>
              </a:ext>
            </a:extLst>
          </p:cNvPr>
          <p:cNvCxnSpPr>
            <a:cxnSpLocks/>
          </p:cNvCxnSpPr>
          <p:nvPr/>
        </p:nvCxnSpPr>
        <p:spPr>
          <a:xfrm flipH="1">
            <a:off x="5778971" y="1807698"/>
            <a:ext cx="729351" cy="5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712DB32-5486-65AE-12E1-2A6F965A6939}"/>
              </a:ext>
            </a:extLst>
          </p:cNvPr>
          <p:cNvCxnSpPr>
            <a:cxnSpLocks/>
          </p:cNvCxnSpPr>
          <p:nvPr/>
        </p:nvCxnSpPr>
        <p:spPr>
          <a:xfrm flipH="1">
            <a:off x="5900421" y="3258556"/>
            <a:ext cx="521481" cy="15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9BD421-F16E-B927-F7CD-1572EE214E87}"/>
              </a:ext>
            </a:extLst>
          </p:cNvPr>
          <p:cNvSpPr txBox="1"/>
          <p:nvPr/>
        </p:nvSpPr>
        <p:spPr>
          <a:xfrm>
            <a:off x="6569047" y="4240672"/>
            <a:ext cx="1877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(5)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2 + 1 = 3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6504B4-EF79-0CC2-5F56-5C81AD2FDC9F}"/>
              </a:ext>
            </a:extLst>
          </p:cNvPr>
          <p:cNvCxnSpPr>
            <a:cxnSpLocks/>
          </p:cNvCxnSpPr>
          <p:nvPr/>
        </p:nvCxnSpPr>
        <p:spPr>
          <a:xfrm flipH="1">
            <a:off x="5839696" y="4369938"/>
            <a:ext cx="729351" cy="5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68F7FF4-F688-40F7-C1B4-14FBC672889D}"/>
              </a:ext>
            </a:extLst>
          </p:cNvPr>
          <p:cNvSpPr txBox="1"/>
          <p:nvPr/>
        </p:nvSpPr>
        <p:spPr>
          <a:xfrm>
            <a:off x="6696222" y="90614"/>
            <a:ext cx="222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tx1"/>
                </a:solidFill>
              </a:rPr>
              <a:t>Assume </a:t>
            </a:r>
            <a:r>
              <a:rPr lang="en-US" sz="1100" b="1" i="1" dirty="0" err="1">
                <a:solidFill>
                  <a:schemeClr val="tx1"/>
                </a:solidFill>
              </a:rPr>
              <a:t>Thread_A</a:t>
            </a:r>
            <a:r>
              <a:rPr lang="en-US" sz="1100" b="1" i="1" dirty="0">
                <a:solidFill>
                  <a:schemeClr val="tx1"/>
                </a:solidFill>
              </a:rPr>
              <a:t> run ahead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7F1E50-BA09-02ED-0E50-A85884F66405}"/>
              </a:ext>
            </a:extLst>
          </p:cNvPr>
          <p:cNvSpPr txBox="1"/>
          <p:nvPr/>
        </p:nvSpPr>
        <p:spPr>
          <a:xfrm>
            <a:off x="6661641" y="2702291"/>
            <a:ext cx="22204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tx1"/>
                </a:solidFill>
              </a:rPr>
              <a:t>Assume </a:t>
            </a:r>
            <a:r>
              <a:rPr lang="en-US" sz="1100" b="1" i="1" dirty="0" err="1">
                <a:solidFill>
                  <a:schemeClr val="tx1"/>
                </a:solidFill>
              </a:rPr>
              <a:t>Thread_B</a:t>
            </a:r>
            <a:r>
              <a:rPr lang="en-US" sz="1100" b="1" i="1" dirty="0">
                <a:solidFill>
                  <a:schemeClr val="tx1"/>
                </a:solidFill>
              </a:rPr>
              <a:t> run after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025CB2-C11C-86FB-22EC-1C312260B616}"/>
              </a:ext>
            </a:extLst>
          </p:cNvPr>
          <p:cNvSpPr txBox="1"/>
          <p:nvPr/>
        </p:nvSpPr>
        <p:spPr>
          <a:xfrm>
            <a:off x="6421902" y="3119315"/>
            <a:ext cx="18101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(2) “</a:t>
            </a:r>
            <a:r>
              <a:rPr lang="en-US" sz="1050" dirty="0" err="1">
                <a:solidFill>
                  <a:srgbClr val="FF0000"/>
                </a:solidFill>
              </a:rPr>
              <a:t>sem_value</a:t>
            </a:r>
            <a:r>
              <a:rPr lang="en-US" sz="1050" dirty="0">
                <a:solidFill>
                  <a:srgbClr val="FF0000"/>
                </a:solidFill>
              </a:rPr>
              <a:t>” = 2 – 1 = 1</a:t>
            </a:r>
          </a:p>
        </p:txBody>
      </p:sp>
    </p:spTree>
    <p:extLst>
      <p:ext uri="{BB962C8B-B14F-4D97-AF65-F5344CB8AC3E}">
        <p14:creationId xmlns:p14="http://schemas.microsoft.com/office/powerpoint/2010/main" val="413467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2" grpId="0"/>
      <p:bldP spid="2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1550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Semaphore: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2FD26-FF2B-A720-84C1-D1A359981A6D}"/>
              </a:ext>
            </a:extLst>
          </p:cNvPr>
          <p:cNvSpPr txBox="1"/>
          <p:nvPr/>
        </p:nvSpPr>
        <p:spPr>
          <a:xfrm>
            <a:off x="5680978" y="672681"/>
            <a:ext cx="32098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Counting semaphore: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972055-EC2C-FE20-5BC4-A0D1175FAA00}"/>
              </a:ext>
            </a:extLst>
          </p:cNvPr>
          <p:cNvSpPr txBox="1"/>
          <p:nvPr/>
        </p:nvSpPr>
        <p:spPr>
          <a:xfrm>
            <a:off x="351693" y="1796182"/>
            <a:ext cx="3495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A multi-port memory model example of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an electronic system level design application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for </a:t>
            </a:r>
            <a:r>
              <a:rPr lang="en-US" sz="1400" b="1" i="0" dirty="0" err="1">
                <a:solidFill>
                  <a:srgbClr val="000000"/>
                </a:solidFill>
                <a:effectLst/>
                <a:latin typeface="Courier-Bold"/>
              </a:rPr>
              <a:t>sc_semaphore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.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You might use the semaphore</a:t>
            </a:r>
            <a:b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</a:br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to indicate the number 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latin typeface="Times-Roman"/>
              </a:rPr>
              <a:t>of read or write accesses allowed.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3A4F5-0E36-F2BE-C549-6E1BA44709EB}"/>
              </a:ext>
            </a:extLst>
          </p:cNvPr>
          <p:cNvSpPr txBox="1"/>
          <p:nvPr/>
        </p:nvSpPr>
        <p:spPr>
          <a:xfrm>
            <a:off x="4375052" y="1115074"/>
            <a:ext cx="4572000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multiport_RAM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sc_semaphore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read_ports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sc_semaphore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write_ports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read(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addr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&amp;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read_ports.wait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perform read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read_ports.post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write(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808080"/>
                </a:solidFill>
                <a:latin typeface="Consolas" panose="020B0609020204030204" pitchFamily="49" charset="0"/>
              </a:rPr>
              <a:t>addr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write_ports.wait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perform write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write_ports.</a:t>
            </a:r>
            <a:r>
              <a:rPr lang="en-US" dirty="0" err="1">
                <a:latin typeface="Consolas" panose="020B0609020204030204" pitchFamily="49" charset="0"/>
              </a:rPr>
              <a:t>post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r>
              <a:rPr 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endclass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628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801C5-FE29-F15A-9ABA-5D60B251EED5}"/>
              </a:ext>
            </a:extLst>
          </p:cNvPr>
          <p:cNvSpPr txBox="1"/>
          <p:nvPr/>
        </p:nvSpPr>
        <p:spPr>
          <a:xfrm>
            <a:off x="1200418" y="826570"/>
            <a:ext cx="692367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Root cause issue in CVE model: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+ Number of threads in CVE is so large (&gt; 32)  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+ Bug found when CVE setting 10 threads run parallel, concurrent access to 1 resource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+ When mutex was locked by 1 thread, remaining 9 threads will waiting for </a:t>
            </a:r>
            <a:r>
              <a:rPr lang="en-US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mutex.unlock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+ When </a:t>
            </a:r>
            <a:r>
              <a:rPr lang="en-US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mutex.unlock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(), 1 in 9 thread will take lock and run.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    + </a:t>
            </a:r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Issue: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The order of thread run after unlock() mutex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depends on 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the scheduling order of the simulation kernel,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several threads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pending forever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.</a:t>
            </a:r>
            <a:endParaRPr lang="en-US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</p:spTree>
    <p:extLst>
      <p:ext uri="{BB962C8B-B14F-4D97-AF65-F5344CB8AC3E}">
        <p14:creationId xmlns:p14="http://schemas.microsoft.com/office/powerpoint/2010/main" val="11565725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801C5-FE29-F15A-9ABA-5D60B251EED5}"/>
              </a:ext>
            </a:extLst>
          </p:cNvPr>
          <p:cNvSpPr txBox="1"/>
          <p:nvPr/>
        </p:nvSpPr>
        <p:spPr>
          <a:xfrm>
            <a:off x="1200418" y="826570"/>
            <a:ext cx="6923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Issue: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The order of thread run after unlock() mutex 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depends on </a:t>
            </a:r>
            <a:r>
              <a:rPr lang="en-US" b="1" i="0" dirty="0">
                <a:solidFill>
                  <a:srgbClr val="FF0000"/>
                </a:solidFill>
                <a:effectLst/>
                <a:latin typeface="+mj-lt"/>
              </a:rPr>
              <a:t>the scheduling order of the simulation kernel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26F652-0C39-3B42-85BF-68021D591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557581"/>
              </p:ext>
            </p:extLst>
          </p:nvPr>
        </p:nvGraphicFramePr>
        <p:xfrm>
          <a:off x="954259" y="1565910"/>
          <a:ext cx="2438400" cy="2011680"/>
        </p:xfrm>
        <a:graphic>
          <a:graphicData uri="http://schemas.openxmlformats.org/drawingml/2006/table">
            <a:tbl>
              <a:tblPr>
                <a:tableStyleId>{2396B697-DE3A-421F-AB6A-8632314FF647}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9544208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345172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599660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54694405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Thread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waiting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>
                          <a:effectLst/>
                        </a:rPr>
                        <a:t>take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u="none" strike="noStrike" dirty="0">
                          <a:effectLst/>
                        </a:rPr>
                        <a:t>release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976834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81594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25006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02249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7316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8548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27428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055284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410239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873492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83420236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18B1E093-4089-A86A-01E8-7EAE8CD500BA}"/>
              </a:ext>
            </a:extLst>
          </p:cNvPr>
          <p:cNvSpPr/>
          <p:nvPr/>
        </p:nvSpPr>
        <p:spPr>
          <a:xfrm>
            <a:off x="507609" y="2150172"/>
            <a:ext cx="302455" cy="117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B73FD2D0-4B83-B6CB-2621-500BDA9E8B67}"/>
              </a:ext>
            </a:extLst>
          </p:cNvPr>
          <p:cNvSpPr/>
          <p:nvPr/>
        </p:nvSpPr>
        <p:spPr>
          <a:xfrm>
            <a:off x="507608" y="2851845"/>
            <a:ext cx="302455" cy="117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5FF6CF-12C6-AD8F-217A-C3C2A1B10661}"/>
              </a:ext>
            </a:extLst>
          </p:cNvPr>
          <p:cNvSpPr/>
          <p:nvPr/>
        </p:nvSpPr>
        <p:spPr>
          <a:xfrm>
            <a:off x="504089" y="3245108"/>
            <a:ext cx="302455" cy="1174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88659A-F044-604B-6B5A-1608B96CEF87}"/>
              </a:ext>
            </a:extLst>
          </p:cNvPr>
          <p:cNvSpPr txBox="1"/>
          <p:nvPr/>
        </p:nvSpPr>
        <p:spPr>
          <a:xfrm>
            <a:off x="3678703" y="4624707"/>
            <a:ext cx="17092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solidFill>
                  <a:srgbClr val="353C41"/>
                </a:solidFill>
                <a:effectLst/>
                <a:latin typeface="Inter"/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688D-E4D6-9E45-DB8A-6BBAFF61A9BB}"/>
              </a:ext>
            </a:extLst>
          </p:cNvPr>
          <p:cNvSpPr txBox="1"/>
          <p:nvPr/>
        </p:nvSpPr>
        <p:spPr>
          <a:xfrm>
            <a:off x="5506915" y="4628177"/>
            <a:ext cx="1709223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900" b="0" i="0" dirty="0">
                <a:solidFill>
                  <a:srgbClr val="353C41"/>
                </a:solidFill>
                <a:effectLst/>
                <a:latin typeface="Inter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90471A-1062-06DC-FDB2-7406445B91A6}"/>
              </a:ext>
            </a:extLst>
          </p:cNvPr>
          <p:cNvSpPr txBox="1"/>
          <p:nvPr/>
        </p:nvSpPr>
        <p:spPr>
          <a:xfrm>
            <a:off x="55227" y="3947085"/>
            <a:ext cx="3504486" cy="9541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Scheduler always choose thread 2,6,8 </a:t>
            </a:r>
          </a:p>
          <a:p>
            <a:r>
              <a:rPr lang="en-US" dirty="0">
                <a:solidFill>
                  <a:srgbClr val="FF0000"/>
                </a:solidFill>
              </a:rPr>
              <a:t>to run after </a:t>
            </a:r>
            <a:r>
              <a:rPr lang="en-US" dirty="0" err="1">
                <a:solidFill>
                  <a:srgbClr val="FF0000"/>
                </a:solidFill>
              </a:rPr>
              <a:t>mutex.unlock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Thread 0,1,3,4,5,7,9 is suspended forever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4F2EA9-4A8E-7A75-B1AF-1F94882DA33A}"/>
              </a:ext>
            </a:extLst>
          </p:cNvPr>
          <p:cNvSpPr txBox="1"/>
          <p:nvPr/>
        </p:nvSpPr>
        <p:spPr>
          <a:xfrm>
            <a:off x="55227" y="1489937"/>
            <a:ext cx="990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sc_start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23322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801C5-FE29-F15A-9ABA-5D60B251EED5}"/>
              </a:ext>
            </a:extLst>
          </p:cNvPr>
          <p:cNvSpPr txBox="1"/>
          <p:nvPr/>
        </p:nvSpPr>
        <p:spPr>
          <a:xfrm>
            <a:off x="919657" y="868774"/>
            <a:ext cx="80894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Analyze issue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: We go through 3 below example to understand: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First thread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always obtain mutex, remaining threads pending forever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</a:p>
          <a:p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r>
              <a:rPr lang="en-US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3: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Use </a:t>
            </a:r>
            <a:r>
              <a:rPr lang="en-US" b="1" dirty="0" err="1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 solve if Scheduler not fair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</p:spTree>
    <p:extLst>
      <p:ext uri="{BB962C8B-B14F-4D97-AF65-F5344CB8AC3E}">
        <p14:creationId xmlns:p14="http://schemas.microsoft.com/office/powerpoint/2010/main" val="2113987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42E3DF-B717-697C-18F8-08211859F896}"/>
              </a:ext>
            </a:extLst>
          </p:cNvPr>
          <p:cNvSpPr/>
          <p:nvPr/>
        </p:nvSpPr>
        <p:spPr>
          <a:xfrm>
            <a:off x="7596554" y="2497015"/>
            <a:ext cx="984738" cy="178096"/>
          </a:xfrm>
          <a:prstGeom prst="rect">
            <a:avLst/>
          </a:prstGeom>
          <a:solidFill>
            <a:srgbClr val="B8F818"/>
          </a:solidFill>
          <a:ln>
            <a:solidFill>
              <a:srgbClr val="B8F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3801C5-FE29-F15A-9ABA-5D60B251EED5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EE8E85-A98C-651A-F74D-BA3F61F89797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EB204F-6E99-0DC7-E47E-14038153605C}"/>
              </a:ext>
            </a:extLst>
          </p:cNvPr>
          <p:cNvSpPr txBox="1"/>
          <p:nvPr/>
        </p:nvSpPr>
        <p:spPr>
          <a:xfrm>
            <a:off x="8508971" y="2462952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E3B859-4235-7CDA-F6EB-FE2DD3B3B520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90932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C42E3DF-B717-697C-18F8-08211859F896}"/>
              </a:ext>
            </a:extLst>
          </p:cNvPr>
          <p:cNvSpPr/>
          <p:nvPr/>
        </p:nvSpPr>
        <p:spPr>
          <a:xfrm>
            <a:off x="7589521" y="2762797"/>
            <a:ext cx="984738" cy="178096"/>
          </a:xfrm>
          <a:prstGeom prst="rect">
            <a:avLst/>
          </a:prstGeom>
          <a:solidFill>
            <a:srgbClr val="B8F818"/>
          </a:solidFill>
          <a:ln>
            <a:solidFill>
              <a:srgbClr val="B8F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8C8FC-C388-67E2-6FA5-9A4A03EE10A5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0C86DA-9D21-F6F0-A7FC-0FCF70A71D9C}"/>
              </a:ext>
            </a:extLst>
          </p:cNvPr>
          <p:cNvSpPr txBox="1"/>
          <p:nvPr/>
        </p:nvSpPr>
        <p:spPr>
          <a:xfrm>
            <a:off x="8574259" y="2742064"/>
            <a:ext cx="3337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CCA4DC-533A-FDFD-CA9D-B384000B9233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F7CC4-01A5-4E34-71D3-6BEB3330DFC1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211463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01071-6937-4E7E-B5AF-78EF74B23482}"/>
              </a:ext>
            </a:extLst>
          </p:cNvPr>
          <p:cNvSpPr txBox="1">
            <a:spLocks/>
          </p:cNvSpPr>
          <p:nvPr/>
        </p:nvSpPr>
        <p:spPr>
          <a:xfrm>
            <a:off x="2453430" y="114584"/>
            <a:ext cx="3322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dirty="0">
                <a:solidFill>
                  <a:srgbClr val="000000"/>
                </a:solidFill>
                <a:latin typeface="Arial" panose="020B0604020202020204" pitchFamily="34" charset="0"/>
              </a:rPr>
              <a:t>Process static sensitivity</a:t>
            </a:r>
            <a:endParaRPr lang="vi-VN" sz="1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vi-VN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13D8EF7-CB48-431B-8003-DFB5B872ED43}"/>
              </a:ext>
            </a:extLst>
          </p:cNvPr>
          <p:cNvSpPr txBox="1">
            <a:spLocks/>
          </p:cNvSpPr>
          <p:nvPr/>
        </p:nvSpPr>
        <p:spPr>
          <a:xfrm>
            <a:off x="698523" y="790129"/>
            <a:ext cx="2366430" cy="3492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200" dirty="0">
                <a:solidFill>
                  <a:srgbClr val="000000"/>
                </a:solidFill>
                <a:latin typeface="+mn-lt"/>
              </a:rPr>
              <a:t>Functional Notation Syntax</a:t>
            </a:r>
            <a:endParaRPr lang="vi-VN" sz="400" dirty="0">
              <a:latin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A5975D8-7E16-40F7-9A6C-BEDBA91F8C11}"/>
              </a:ext>
            </a:extLst>
          </p:cNvPr>
          <p:cNvSpPr txBox="1">
            <a:spLocks/>
          </p:cNvSpPr>
          <p:nvPr/>
        </p:nvSpPr>
        <p:spPr>
          <a:xfrm>
            <a:off x="5570220" y="806713"/>
            <a:ext cx="2569101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200" dirty="0">
                <a:solidFill>
                  <a:srgbClr val="000000"/>
                </a:solidFill>
                <a:latin typeface="+mn-lt"/>
              </a:rPr>
              <a:t>Streaming Style Notation Syntax</a:t>
            </a:r>
            <a:endParaRPr lang="vi-VN" sz="900"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4462D3-0096-4923-9FDD-094BED440CE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881738" y="463787"/>
            <a:ext cx="2232957" cy="32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E57859-463B-4CDF-BB9F-D10B0B16BF32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4114695" y="463787"/>
            <a:ext cx="2740076" cy="34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D7096A-AB8A-4515-9765-9320200B9E28}"/>
              </a:ext>
            </a:extLst>
          </p:cNvPr>
          <p:cNvSpPr txBox="1"/>
          <p:nvPr/>
        </p:nvSpPr>
        <p:spPr>
          <a:xfrm>
            <a:off x="403362" y="1898462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sensitive (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event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vi-VN" sz="1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AC374A-D94F-43B0-A051-F4FB4A7BEB2A}"/>
              </a:ext>
            </a:extLst>
          </p:cNvPr>
          <p:cNvSpPr txBox="1"/>
          <p:nvPr/>
        </p:nvSpPr>
        <p:spPr>
          <a:xfrm>
            <a:off x="5294233" y="1247257"/>
            <a:ext cx="3262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Sensitive &lt;&lt;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event_1</a:t>
            </a:r>
            <a:r>
              <a:rPr lang="vi-VN" sz="1100" dirty="0">
                <a:latin typeface="Consolas" panose="020B0609020204030204" pitchFamily="49" charset="0"/>
              </a:rPr>
              <a:t> &lt;&lt; </a:t>
            </a:r>
            <a:r>
              <a:rPr lang="vi-VN" sz="1100" dirty="0">
                <a:solidFill>
                  <a:srgbClr val="0000FF"/>
                </a:solidFill>
                <a:latin typeface="Consolas" panose="020B0609020204030204" pitchFamily="49" charset="0"/>
              </a:rPr>
              <a:t>event_2 &lt;&lt; ...</a:t>
            </a:r>
            <a:r>
              <a:rPr lang="vi-VN" sz="1100" dirty="0">
                <a:latin typeface="Consolas" panose="020B0609020204030204" pitchFamily="49" charset="0"/>
              </a:rPr>
              <a:t> </a:t>
            </a:r>
            <a:r>
              <a:rPr lang="vi-V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E0AFAE5-B1DC-4E8F-B982-08DFD10F253C}"/>
              </a:ext>
            </a:extLst>
          </p:cNvPr>
          <p:cNvSpPr txBox="1">
            <a:spLocks/>
          </p:cNvSpPr>
          <p:nvPr/>
        </p:nvSpPr>
        <p:spPr>
          <a:xfrm>
            <a:off x="525021" y="1427577"/>
            <a:ext cx="12721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200" dirty="0">
                <a:solidFill>
                  <a:srgbClr val="000000"/>
                </a:solidFill>
                <a:latin typeface="+mn-lt"/>
              </a:rPr>
              <a:t>Single event</a:t>
            </a:r>
            <a:endParaRPr lang="vi-VN" sz="400" dirty="0">
              <a:latin typeface="+mn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C61588-7BBE-452B-95B3-925E59E2C396}"/>
              </a:ext>
            </a:extLst>
          </p:cNvPr>
          <p:cNvCxnSpPr>
            <a:cxnSpLocks/>
            <a:stCxn id="4" idx="2"/>
            <a:endCxn id="23" idx="0"/>
          </p:cNvCxnSpPr>
          <p:nvPr/>
        </p:nvCxnSpPr>
        <p:spPr>
          <a:xfrm flipH="1">
            <a:off x="1161090" y="1139331"/>
            <a:ext cx="720648" cy="288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1E1F614-359E-411E-A149-310982E2E563}"/>
              </a:ext>
            </a:extLst>
          </p:cNvPr>
          <p:cNvSpPr txBox="1">
            <a:spLocks/>
          </p:cNvSpPr>
          <p:nvPr/>
        </p:nvSpPr>
        <p:spPr>
          <a:xfrm>
            <a:off x="1973022" y="1427345"/>
            <a:ext cx="1272138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200" dirty="0">
                <a:solidFill>
                  <a:srgbClr val="000000"/>
                </a:solidFill>
                <a:latin typeface="+mn-lt"/>
              </a:rPr>
              <a:t>Multil event</a:t>
            </a:r>
            <a:endParaRPr lang="vi-VN" sz="400" dirty="0">
              <a:latin typeface="+mn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5435DF2-1F00-41B2-960F-0E9E5B9E2485}"/>
              </a:ext>
            </a:extLst>
          </p:cNvPr>
          <p:cNvCxnSpPr>
            <a:cxnSpLocks/>
            <a:stCxn id="4" idx="2"/>
            <a:endCxn id="31" idx="0"/>
          </p:cNvCxnSpPr>
          <p:nvPr/>
        </p:nvCxnSpPr>
        <p:spPr>
          <a:xfrm>
            <a:off x="1881738" y="1139331"/>
            <a:ext cx="727353" cy="288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A26DAFA-C427-4C51-922D-6C100B1C699F}"/>
              </a:ext>
            </a:extLst>
          </p:cNvPr>
          <p:cNvSpPr txBox="1"/>
          <p:nvPr/>
        </p:nvSpPr>
        <p:spPr>
          <a:xfrm>
            <a:off x="1881738" y="1891760"/>
            <a:ext cx="1659429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sensitive (</a:t>
            </a:r>
            <a:r>
              <a:rPr lang="vi-VN" sz="1050" dirty="0">
                <a:solidFill>
                  <a:srgbClr val="0000FF"/>
                </a:solidFill>
                <a:latin typeface="Consolas" panose="020B0609020204030204" pitchFamily="49" charset="0"/>
              </a:rPr>
              <a:t>event_1</a:t>
            </a:r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sensitive (</a:t>
            </a:r>
            <a:r>
              <a:rPr lang="vi-VN" sz="1050" dirty="0">
                <a:solidFill>
                  <a:srgbClr val="0000FF"/>
                </a:solidFill>
                <a:latin typeface="Consolas" panose="020B0609020204030204" pitchFamily="49" charset="0"/>
              </a:rPr>
              <a:t>event_2</a:t>
            </a:r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vi-VN" sz="1050" dirty="0"/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sensitive (</a:t>
            </a:r>
            <a:r>
              <a:rPr lang="vi-VN" sz="1050" dirty="0">
                <a:solidFill>
                  <a:srgbClr val="0000FF"/>
                </a:solidFill>
                <a:latin typeface="Consolas" panose="020B0609020204030204" pitchFamily="49" charset="0"/>
              </a:rPr>
              <a:t>event_3</a:t>
            </a:r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vi-VN" sz="1050" dirty="0">
                <a:latin typeface="Consolas" panose="020B0609020204030204" pitchFamily="49" charset="0"/>
              </a:rPr>
              <a:t>...</a:t>
            </a:r>
            <a:endParaRPr lang="vi-VN" sz="1050" dirty="0"/>
          </a:p>
          <a:p>
            <a:endParaRPr lang="vi-VN" sz="105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352727-B65A-4A22-8A41-897F91C3CFDC}"/>
              </a:ext>
            </a:extLst>
          </p:cNvPr>
          <p:cNvSpPr txBox="1"/>
          <p:nvPr/>
        </p:nvSpPr>
        <p:spPr>
          <a:xfrm>
            <a:off x="196469" y="2792006"/>
            <a:ext cx="376593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SC_MODULE (my_module) {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sc_event c;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sc_event d;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05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my_thread_proc ();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SC_CTOR (my_module)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SC_THREAD (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my_thread_proc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vi-VN" sz="1050" dirty="0">
                <a:solidFill>
                  <a:srgbClr val="008000"/>
                </a:solidFill>
                <a:latin typeface="Consolas" panose="020B0609020204030204" pitchFamily="49" charset="0"/>
              </a:rPr>
              <a:t>// declare static sensitivity list</a:t>
            </a:r>
            <a:endParaRPr lang="vi-VN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(c);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sensitive to event c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sensitive (d); </a:t>
            </a:r>
            <a:r>
              <a:rPr lang="en-US" sz="1050" dirty="0">
                <a:solidFill>
                  <a:srgbClr val="008000"/>
                </a:solidFill>
                <a:latin typeface="Consolas" panose="020B0609020204030204" pitchFamily="49" charset="0"/>
              </a:rPr>
              <a:t>// sensitive to event 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vi-VN" sz="1050" dirty="0">
                <a:solidFill>
                  <a:srgbClr val="008000"/>
                </a:solidFill>
                <a:latin typeface="Consolas" panose="020B0609020204030204" pitchFamily="49" charset="0"/>
              </a:rPr>
              <a:t>...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vi-VN" sz="10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vi-VN" sz="900" dirty="0"/>
          </a:p>
        </p:txBody>
      </p:sp>
    </p:spTree>
    <p:extLst>
      <p:ext uri="{BB962C8B-B14F-4D97-AF65-F5344CB8AC3E}">
        <p14:creationId xmlns:p14="http://schemas.microsoft.com/office/powerpoint/2010/main" val="441231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A3E415-466B-A67A-5962-34367FAB7B1B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9A4EFF-0A27-C330-0B71-669BE50296A9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37504990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709B4A-5719-4623-0FDA-EBA968DBAC8A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8636D7-A16E-E608-1CF6-1337C4D0D3B5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20207515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5681C3-B9E6-6FBC-9F31-8D8013E1CE15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22D4AD-A1A0-D925-5BDE-CCC21ABC6A4C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271148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T2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B8195E-D7EF-D18B-0AAA-6728780AB58E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8BE4E9-FBD7-E99F-B18B-2EB5C12938EE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21107963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82AABA-3E56-7119-317D-9864E9CC3670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2FA6FF-408B-4810-7037-CD24E38D2CFE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24748719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0623" y="2448639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97C4C-873A-D15A-5D4B-70779A9EFE98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F5F710-1F10-F44E-22D9-8083BFBF9B14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3680280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45792" y="3025431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24150" y="3511182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25195" y="3520819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7E073-1401-7F89-D733-9AF78D3FA01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A778FD-16A5-5DE5-14CB-8C4C09E1E4E6}"/>
              </a:ext>
            </a:extLst>
          </p:cNvPr>
          <p:cNvSpPr txBox="1"/>
          <p:nvPr/>
        </p:nvSpPr>
        <p:spPr>
          <a:xfrm>
            <a:off x="7481052" y="3825213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 T1,T2,T4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4AD3AB-38F3-F1DD-E113-4E79729C1279}"/>
              </a:ext>
            </a:extLst>
          </p:cNvPr>
          <p:cNvCxnSpPr>
            <a:cxnSpLocks/>
            <a:endCxn id="28" idx="0"/>
          </p:cNvCxnSpPr>
          <p:nvPr/>
        </p:nvCxnSpPr>
        <p:spPr>
          <a:xfrm flipH="1">
            <a:off x="8189740" y="3271652"/>
            <a:ext cx="182267" cy="55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3D4AAB3-8284-9032-A555-CAEC16A5C0F2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10381931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45792" y="3025431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24150" y="3511182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25195" y="3520819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E5F114-0B7F-A770-0186-4454C2757485}"/>
              </a:ext>
            </a:extLst>
          </p:cNvPr>
          <p:cNvSpPr txBox="1"/>
          <p:nvPr/>
        </p:nvSpPr>
        <p:spPr>
          <a:xfrm>
            <a:off x="7481052" y="3825213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Notify T1,T2,T4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F51C9AB-B341-FACD-A238-E057A907916B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8189740" y="3271652"/>
            <a:ext cx="182267" cy="553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3A4D33B-08D1-F89A-D1AA-CF140A0EE188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4703163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15811" y="2442723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29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24150" y="3511182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25195" y="3520819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774AE5-D58B-1C08-D7F0-9456A4B4B175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36305325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32EB6C2-BE23-1036-0D94-831D2A1CF997}"/>
              </a:ext>
            </a:extLst>
          </p:cNvPr>
          <p:cNvGrpSpPr/>
          <p:nvPr/>
        </p:nvGrpSpPr>
        <p:grpSpPr>
          <a:xfrm>
            <a:off x="7600821" y="2708727"/>
            <a:ext cx="1318484" cy="246221"/>
            <a:chOff x="7589521" y="1467332"/>
            <a:chExt cx="1318484" cy="24622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2E3DF-B717-697C-18F8-08211859F896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093687-41E9-175B-A394-3D5D6093931B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2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24150" y="3511182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25195" y="3520819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65BE7B-F762-B7E1-B2E3-C4F24C352D5A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108484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610F311-D01B-4B6D-AEC0-ED60A3E29416}"/>
              </a:ext>
            </a:extLst>
          </p:cNvPr>
          <p:cNvSpPr txBox="1">
            <a:spLocks/>
          </p:cNvSpPr>
          <p:nvPr/>
        </p:nvSpPr>
        <p:spPr>
          <a:xfrm>
            <a:off x="1683810" y="190784"/>
            <a:ext cx="5608530" cy="349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vi-VN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Different b/w SC_METHOD and SC_THREAD</a:t>
            </a:r>
          </a:p>
          <a:p>
            <a:endParaRPr lang="vi-VN" sz="18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1AC8875-D962-40F3-8D44-F80BC6356E84}"/>
              </a:ext>
            </a:extLst>
          </p:cNvPr>
          <p:cNvSpPr txBox="1">
            <a:spLocks/>
          </p:cNvSpPr>
          <p:nvPr/>
        </p:nvSpPr>
        <p:spPr>
          <a:xfrm>
            <a:off x="1302390" y="1378899"/>
            <a:ext cx="208830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u="sng" dirty="0">
                <a:solidFill>
                  <a:srgbClr val="000000"/>
                </a:solidFill>
                <a:latin typeface="+mn-lt"/>
              </a:rPr>
              <a:t>SC_METHOD</a:t>
            </a:r>
            <a:endParaRPr lang="vi-VN" u="sng" dirty="0">
              <a:latin typeface="+mn-lt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4F1EB15-C64F-4058-8889-74063BAE76C2}"/>
              </a:ext>
            </a:extLst>
          </p:cNvPr>
          <p:cNvSpPr txBox="1">
            <a:spLocks/>
          </p:cNvSpPr>
          <p:nvPr/>
        </p:nvSpPr>
        <p:spPr>
          <a:xfrm>
            <a:off x="647280" y="1820254"/>
            <a:ext cx="3528270" cy="1905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A method process is invoked many times</a:t>
            </a:r>
          </a:p>
          <a:p>
            <a:pPr marL="514350" indent="-285750">
              <a:buFontTx/>
              <a:buChar char="-"/>
            </a:pPr>
            <a:r>
              <a:rPr lang="vi-VN" dirty="0">
                <a:latin typeface="+mn-lt"/>
              </a:rPr>
              <a:t>Consumes no simulated time</a:t>
            </a:r>
          </a:p>
          <a:p>
            <a:pPr marL="514350" indent="-285750">
              <a:buFontTx/>
              <a:buChar char="-"/>
            </a:pPr>
            <a:r>
              <a:rPr lang="vi-VN" dirty="0">
                <a:latin typeface="+mn-lt"/>
              </a:rPr>
              <a:t>Can not be susupended</a:t>
            </a:r>
          </a:p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Can not call code that calls wait()</a:t>
            </a:r>
          </a:p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Does not have its own thread of execution</a:t>
            </a:r>
            <a:endParaRPr lang="vi-VN" dirty="0">
              <a:latin typeface="+mn-l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FC0497E-80FA-4702-B02D-54DB95EB09DD}"/>
              </a:ext>
            </a:extLst>
          </p:cNvPr>
          <p:cNvSpPr txBox="1">
            <a:spLocks/>
          </p:cNvSpPr>
          <p:nvPr/>
        </p:nvSpPr>
        <p:spPr>
          <a:xfrm>
            <a:off x="5227110" y="1378899"/>
            <a:ext cx="2088300" cy="349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800" u="sng" dirty="0">
                <a:solidFill>
                  <a:srgbClr val="000000"/>
                </a:solidFill>
                <a:latin typeface="+mn-lt"/>
              </a:rPr>
              <a:t>SC_THREAD</a:t>
            </a:r>
            <a:endParaRPr lang="vi-VN" u="sng" dirty="0">
              <a:latin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67F2BE0-7A8B-4270-9761-049B29A88C52}"/>
              </a:ext>
            </a:extLst>
          </p:cNvPr>
          <p:cNvSpPr txBox="1">
            <a:spLocks/>
          </p:cNvSpPr>
          <p:nvPr/>
        </p:nvSpPr>
        <p:spPr>
          <a:xfrm>
            <a:off x="4572000" y="1820254"/>
            <a:ext cx="3528270" cy="19059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None/>
              <a:defRPr sz="14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04800" algn="just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04800" algn="just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04800" algn="just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Roboto Condensed"/>
              <a:buChar char="•"/>
              <a:defRPr sz="1200" b="0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A thread process is invoked only once </a:t>
            </a:r>
            <a:endParaRPr lang="vi-VN" dirty="0">
              <a:latin typeface="+mn-lt"/>
            </a:endParaRPr>
          </a:p>
          <a:p>
            <a:pPr marL="514350" indent="-285750">
              <a:buFontTx/>
              <a:buChar char="-"/>
            </a:pPr>
            <a:r>
              <a:rPr lang="vi-VN" dirty="0">
                <a:latin typeface="+mn-lt"/>
              </a:rPr>
              <a:t>May consume simulated time</a:t>
            </a:r>
          </a:p>
          <a:p>
            <a:pPr marL="514350" indent="-285750">
              <a:buFontTx/>
              <a:buChar char="-"/>
            </a:pPr>
            <a:r>
              <a:rPr lang="vi-VN" dirty="0">
                <a:latin typeface="+mn-lt"/>
              </a:rPr>
              <a:t>Can be susupended</a:t>
            </a:r>
          </a:p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Can call code that calls wait()</a:t>
            </a:r>
          </a:p>
          <a:p>
            <a:pPr marL="514350" indent="-285750">
              <a:buFontTx/>
              <a:buChar char="-"/>
            </a:pPr>
            <a:r>
              <a:rPr lang="en-US" dirty="0">
                <a:latin typeface="+mn-lt"/>
              </a:rPr>
              <a:t>Has its own thread of execution</a:t>
            </a:r>
            <a:endParaRPr lang="vi-V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8762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338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24151" y="2442723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25196" y="2424784"/>
            <a:ext cx="1038508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24151" y="3011530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25195" y="3000374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375AAE-A5BE-928F-7AA2-A392E191CA1C}"/>
              </a:ext>
            </a:extLst>
          </p:cNvPr>
          <p:cNvSpPr txBox="1"/>
          <p:nvPr/>
        </p:nvSpPr>
        <p:spPr>
          <a:xfrm>
            <a:off x="324151" y="1920914"/>
            <a:ext cx="3029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Assume, T3 is run first by scheduler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24150" y="3511182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25195" y="3520819"/>
            <a:ext cx="1038509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AA256-E9D4-534A-99A0-24D3C8CC6A00}"/>
              </a:ext>
            </a:extLst>
          </p:cNvPr>
          <p:cNvSpPr txBox="1"/>
          <p:nvPr/>
        </p:nvSpPr>
        <p:spPr>
          <a:xfrm>
            <a:off x="7216139" y="3581982"/>
            <a:ext cx="200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And, continue…</a:t>
            </a:r>
          </a:p>
          <a:p>
            <a:r>
              <a:rPr lang="en-US" b="1" dirty="0">
                <a:solidFill>
                  <a:srgbClr val="FF0000"/>
                </a:solidFill>
              </a:rPr>
              <a:t>Only T3 obtain mutex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0285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1: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thread 3 always obtain mutex, thread 1,2,4 pending forever</a:t>
            </a:r>
          </a:p>
        </p:txBody>
      </p:sp>
    </p:spTree>
    <p:extLst>
      <p:ext uri="{BB962C8B-B14F-4D97-AF65-F5344CB8AC3E}">
        <p14:creationId xmlns:p14="http://schemas.microsoft.com/office/powerpoint/2010/main" val="40675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075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T3,T1,T2,T4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849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623307" y="2448639"/>
            <a:ext cx="1318484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0558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615812" y="2714601"/>
            <a:ext cx="1318484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496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608317" y="2451422"/>
            <a:ext cx="1530080" cy="246221"/>
            <a:chOff x="7589521" y="1467332"/>
            <a:chExt cx="1530080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T1,2,4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314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24864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422620" y="2985109"/>
            <a:ext cx="1721379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314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9DB4F5-41AC-D82A-5D06-23ADA27F7028}"/>
              </a:ext>
            </a:extLst>
          </p:cNvPr>
          <p:cNvCxnSpPr>
            <a:cxnSpLocks/>
          </p:cNvCxnSpPr>
          <p:nvPr/>
        </p:nvCxnSpPr>
        <p:spPr>
          <a:xfrm flipH="1">
            <a:off x="8189740" y="3140439"/>
            <a:ext cx="384634" cy="68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E841BC-6EDB-7A37-6AF1-92AD8E75B9FD}"/>
              </a:ext>
            </a:extLst>
          </p:cNvPr>
          <p:cNvSpPr txBox="1"/>
          <p:nvPr/>
        </p:nvSpPr>
        <p:spPr>
          <a:xfrm>
            <a:off x="7492591" y="3825936"/>
            <a:ext cx="1416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Notify T1,T2,T4</a:t>
            </a:r>
          </a:p>
        </p:txBody>
      </p:sp>
    </p:spTree>
    <p:extLst>
      <p:ext uri="{BB962C8B-B14F-4D97-AF65-F5344CB8AC3E}">
        <p14:creationId xmlns:p14="http://schemas.microsoft.com/office/powerpoint/2010/main" val="38569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422620" y="2985109"/>
            <a:ext cx="1721379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314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B9DB4F5-41AC-D82A-5D06-23ADA27F7028}"/>
              </a:ext>
            </a:extLst>
          </p:cNvPr>
          <p:cNvCxnSpPr>
            <a:cxnSpLocks/>
          </p:cNvCxnSpPr>
          <p:nvPr/>
        </p:nvCxnSpPr>
        <p:spPr>
          <a:xfrm flipH="1">
            <a:off x="8189740" y="3140439"/>
            <a:ext cx="384634" cy="684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7E841BC-6EDB-7A37-6AF1-92AD8E75B9FD}"/>
              </a:ext>
            </a:extLst>
          </p:cNvPr>
          <p:cNvSpPr txBox="1"/>
          <p:nvPr/>
        </p:nvSpPr>
        <p:spPr>
          <a:xfrm>
            <a:off x="7492591" y="3825936"/>
            <a:ext cx="14165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Notify T1,T2,T4</a:t>
            </a:r>
          </a:p>
        </p:txBody>
      </p:sp>
    </p:spTree>
    <p:extLst>
      <p:ext uri="{BB962C8B-B14F-4D97-AF65-F5344CB8AC3E}">
        <p14:creationId xmlns:p14="http://schemas.microsoft.com/office/powerpoint/2010/main" val="17568952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441964" y="3156661"/>
            <a:ext cx="1721379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314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573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D5E86B7-D525-6E5C-3EC9-8027A3EF4DF2}"/>
              </a:ext>
            </a:extLst>
          </p:cNvPr>
          <p:cNvGrpSpPr/>
          <p:nvPr/>
        </p:nvGrpSpPr>
        <p:grpSpPr>
          <a:xfrm>
            <a:off x="7441964" y="3156661"/>
            <a:ext cx="1721379" cy="246221"/>
            <a:chOff x="7589521" y="1467332"/>
            <a:chExt cx="1318484" cy="246221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597DE11-F043-51F9-85D6-877CF0C8ECE9}"/>
                </a:ext>
              </a:extLst>
            </p:cNvPr>
            <p:cNvSpPr/>
            <p:nvPr/>
          </p:nvSpPr>
          <p:spPr>
            <a:xfrm>
              <a:off x="7589521" y="1501395"/>
              <a:ext cx="984738" cy="178096"/>
            </a:xfrm>
            <a:prstGeom prst="rect">
              <a:avLst/>
            </a:prstGeom>
            <a:solidFill>
              <a:srgbClr val="B8F818"/>
            </a:solidFill>
            <a:ln>
              <a:solidFill>
                <a:srgbClr val="B8F8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A986A5-3542-DFBD-1760-6F9130467624}"/>
                </a:ext>
              </a:extLst>
            </p:cNvPr>
            <p:cNvSpPr txBox="1"/>
            <p:nvPr/>
          </p:nvSpPr>
          <p:spPr>
            <a:xfrm>
              <a:off x="8574259" y="1467332"/>
              <a:ext cx="3337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T3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AD8DC55-44F4-3D57-9856-6DC425165878}"/>
              </a:ext>
            </a:extLst>
          </p:cNvPr>
          <p:cNvSpPr txBox="1"/>
          <p:nvPr/>
        </p:nvSpPr>
        <p:spPr>
          <a:xfrm>
            <a:off x="227377" y="168812"/>
            <a:ext cx="194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C00000"/>
                </a:solidFill>
                <a:effectLst/>
                <a:latin typeface="-apple-system"/>
              </a:rPr>
              <a:t>III. Multiple processes: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66036-0398-7691-CCD8-4AA312FA7BE9}"/>
              </a:ext>
            </a:extLst>
          </p:cNvPr>
          <p:cNvSpPr txBox="1"/>
          <p:nvPr/>
        </p:nvSpPr>
        <p:spPr>
          <a:xfrm>
            <a:off x="699867" y="518793"/>
            <a:ext cx="35767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5. </a:t>
            </a:r>
            <a:r>
              <a:rPr lang="en-US" u="sng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Introduce implementation of </a:t>
            </a:r>
            <a:r>
              <a:rPr lang="en-US" b="1" u="sng" dirty="0" err="1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fair_mutex</a:t>
            </a:r>
            <a:endParaRPr lang="en-US" u="sng" dirty="0">
              <a:solidFill>
                <a:srgbClr val="C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DC9003-2850-66A4-2D14-68B457EB6EC0}"/>
              </a:ext>
            </a:extLst>
          </p:cNvPr>
          <p:cNvSpPr txBox="1"/>
          <p:nvPr/>
        </p:nvSpPr>
        <p:spPr>
          <a:xfrm>
            <a:off x="4171070" y="518793"/>
            <a:ext cx="2209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(ADVANCED knowledge)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03263D-9CD2-546F-052D-9EB9444A112D}"/>
              </a:ext>
            </a:extLst>
          </p:cNvPr>
          <p:cNvSpPr txBox="1"/>
          <p:nvPr/>
        </p:nvSpPr>
        <p:spPr>
          <a:xfrm>
            <a:off x="7335130" y="2182431"/>
            <a:ext cx="1731499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wait(10, SC_NS);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sysC_mutex.unlock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</a:t>
            </a:r>
            <a:r>
              <a:rPr lang="en-US" sz="900" dirty="0">
                <a:solidFill>
                  <a:srgbClr val="FF0000"/>
                </a:solidFill>
                <a:latin typeface="Inter"/>
              </a:rPr>
              <a:t>wait(SC_ZERO_TIME);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…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3501B9-98D5-16A8-350B-B52119141780}"/>
              </a:ext>
            </a:extLst>
          </p:cNvPr>
          <p:cNvSpPr txBox="1"/>
          <p:nvPr/>
        </p:nvSpPr>
        <p:spPr>
          <a:xfrm>
            <a:off x="3678703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Thread_1: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846D27-99FC-54A9-FD22-63DD5A949203}"/>
              </a:ext>
            </a:extLst>
          </p:cNvPr>
          <p:cNvSpPr txBox="1"/>
          <p:nvPr/>
        </p:nvSpPr>
        <p:spPr>
          <a:xfrm>
            <a:off x="5506916" y="1360384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Thread_2: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AC6B3E-2B2F-EAFC-CF9F-E8D92DC74240}"/>
              </a:ext>
            </a:extLst>
          </p:cNvPr>
          <p:cNvSpPr txBox="1"/>
          <p:nvPr/>
        </p:nvSpPr>
        <p:spPr>
          <a:xfrm>
            <a:off x="3678703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Thread_3: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45E153-DCE6-06D5-FDAC-09D73450C746}"/>
              </a:ext>
            </a:extLst>
          </p:cNvPr>
          <p:cNvSpPr txBox="1"/>
          <p:nvPr/>
        </p:nvSpPr>
        <p:spPr>
          <a:xfrm>
            <a:off x="5506916" y="3030011"/>
            <a:ext cx="1709223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Thread_4:</a:t>
            </a:r>
          </a:p>
          <a:p>
            <a:pPr algn="l"/>
            <a:endParaRPr lang="en-US" sz="900" dirty="0">
              <a:solidFill>
                <a:srgbClr val="008080"/>
              </a:solidFill>
              <a:latin typeface="Inter"/>
            </a:endParaRP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while(1)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wait();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while(1) 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{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        </a:t>
            </a:r>
            <a:r>
              <a:rPr lang="en-US" sz="900" dirty="0" err="1">
                <a:solidFill>
                  <a:srgbClr val="008080"/>
                </a:solidFill>
                <a:latin typeface="Inter"/>
              </a:rPr>
              <a:t>Share_Func</a:t>
            </a:r>
            <a:r>
              <a:rPr lang="en-US" sz="900" dirty="0">
                <a:solidFill>
                  <a:srgbClr val="008080"/>
                </a:solidFill>
                <a:latin typeface="Inter"/>
              </a:rPr>
              <a:t>();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           }</a:t>
            </a:r>
          </a:p>
          <a:p>
            <a:pPr algn="l"/>
            <a:r>
              <a:rPr lang="en-US" sz="900" dirty="0">
                <a:solidFill>
                  <a:srgbClr val="008080"/>
                </a:solidFill>
                <a:latin typeface="Inter"/>
              </a:rPr>
              <a:t>} </a:t>
            </a:r>
            <a:endParaRPr lang="en-US" sz="9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53C46F-3F24-4463-1A0B-6C51CC1E5841}"/>
              </a:ext>
            </a:extLst>
          </p:cNvPr>
          <p:cNvSpPr/>
          <p:nvPr/>
        </p:nvSpPr>
        <p:spPr>
          <a:xfrm>
            <a:off x="369575" y="208996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phase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795F6-B836-6E83-6466-9D689589622C}"/>
              </a:ext>
            </a:extLst>
          </p:cNvPr>
          <p:cNvSpPr/>
          <p:nvPr/>
        </p:nvSpPr>
        <p:spPr>
          <a:xfrm>
            <a:off x="2270619" y="2072027"/>
            <a:ext cx="1229583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6DD8D5B-9E50-2BA8-8A36-8E64C7138E61}"/>
              </a:ext>
            </a:extLst>
          </p:cNvPr>
          <p:cNvSpPr/>
          <p:nvPr/>
        </p:nvSpPr>
        <p:spPr>
          <a:xfrm>
            <a:off x="369575" y="2523175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Waiting list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A37A35-9D97-EAD0-989B-4E99160BE80F}"/>
              </a:ext>
            </a:extLst>
          </p:cNvPr>
          <p:cNvSpPr/>
          <p:nvPr/>
        </p:nvSpPr>
        <p:spPr>
          <a:xfrm>
            <a:off x="2270619" y="2512019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F1D86-6B4D-A1C8-36F2-C32328B15BAD}"/>
              </a:ext>
            </a:extLst>
          </p:cNvPr>
          <p:cNvSpPr/>
          <p:nvPr/>
        </p:nvSpPr>
        <p:spPr>
          <a:xfrm>
            <a:off x="369574" y="2946386"/>
            <a:ext cx="1709223" cy="304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Runable</a:t>
            </a:r>
            <a:r>
              <a:rPr lang="en-US" dirty="0">
                <a:solidFill>
                  <a:schemeClr val="tx1"/>
                </a:solidFill>
              </a:rPr>
              <a:t> list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2AA49AB-195D-9870-A91D-D3AD204342DF}"/>
              </a:ext>
            </a:extLst>
          </p:cNvPr>
          <p:cNvSpPr/>
          <p:nvPr/>
        </p:nvSpPr>
        <p:spPr>
          <a:xfrm>
            <a:off x="2270619" y="2956023"/>
            <a:ext cx="1229584" cy="304394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T1,T2,T4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6A1B59-8F5B-89A8-BA54-15AC1AAB3BB1}"/>
              </a:ext>
            </a:extLst>
          </p:cNvPr>
          <p:cNvSpPr txBox="1"/>
          <p:nvPr/>
        </p:nvSpPr>
        <p:spPr>
          <a:xfrm>
            <a:off x="324150" y="4029608"/>
            <a:ext cx="2939554" cy="1061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Int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sc_mutex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lock()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{</a:t>
            </a:r>
          </a:p>
          <a:p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if (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</a:t>
            </a:r>
            <a:r>
              <a:rPr lang="en-US" sz="700" dirty="0" err="1">
                <a:solidFill>
                  <a:srgbClr val="008080"/>
                </a:solidFill>
                <a:latin typeface="Inter"/>
              </a:rPr>
              <a:t>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while( </a:t>
            </a:r>
            <a:r>
              <a:rPr lang="en-US" sz="700" b="1" i="0" dirty="0" err="1">
                <a:solidFill>
                  <a:srgbClr val="FF0000"/>
                </a:solidFill>
                <a:effectLst/>
                <a:latin typeface="Inter"/>
              </a:rPr>
              <a:t>in_use</a:t>
            </a:r>
            <a:r>
              <a:rPr lang="en-US" sz="700" b="1" i="0" dirty="0">
                <a:solidFill>
                  <a:srgbClr val="FF0000"/>
                </a:solidFill>
                <a:effectLst/>
                <a:latin typeface="Inter"/>
              </a:rPr>
              <a:t>() 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) {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	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sc_core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::wait(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m_free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,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sc_get_curr_simcontext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 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}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m_owner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= </a:t>
            </a:r>
            <a:r>
              <a:rPr lang="en-US" sz="700" b="0" i="0" dirty="0" err="1">
                <a:solidFill>
                  <a:srgbClr val="008080"/>
                </a:solidFill>
                <a:effectLst/>
                <a:latin typeface="Inter"/>
              </a:rPr>
              <a:t>sc_get_current_process_b</a:t>
            </a:r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();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    return 0;</a:t>
            </a:r>
          </a:p>
          <a:p>
            <a:pPr algn="l"/>
            <a:r>
              <a:rPr lang="en-US" sz="700" b="0" i="0" dirty="0">
                <a:solidFill>
                  <a:srgbClr val="008080"/>
                </a:solidFill>
                <a:effectLst/>
                <a:latin typeface="Inter"/>
              </a:rPr>
              <a:t>}</a:t>
            </a:r>
            <a:endParaRPr lang="en-US" sz="700" b="0" i="0" dirty="0">
              <a:solidFill>
                <a:srgbClr val="353C41"/>
              </a:solidFill>
              <a:effectLst/>
              <a:latin typeface="Int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BC02E-05F6-386E-C2DE-61013F11EDA0}"/>
              </a:ext>
            </a:extLst>
          </p:cNvPr>
          <p:cNvSpPr txBox="1"/>
          <p:nvPr/>
        </p:nvSpPr>
        <p:spPr>
          <a:xfrm>
            <a:off x="919657" y="868774"/>
            <a:ext cx="77746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Example 2: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Scheduler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does not fair </a:t>
            </a:r>
            <a:r>
              <a:rPr lang="en-US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 choosing thread run in </a:t>
            </a:r>
            <a:r>
              <a:rPr lang="en-US" b="1" dirty="0">
                <a:solidFill>
                  <a:srgbClr val="FF0000"/>
                </a:solidFill>
                <a:latin typeface="+mj-lt"/>
                <a:cs typeface="Times New Roman" panose="02020603050405020304" pitchFamily="18" charset="0"/>
              </a:rPr>
              <a:t>same evaluation phase</a:t>
            </a:r>
            <a:endParaRPr lang="en-US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0E5CC-5B46-723B-AF44-B91061F9B786}"/>
              </a:ext>
            </a:extLst>
          </p:cNvPr>
          <p:cNvSpPr txBox="1"/>
          <p:nvPr/>
        </p:nvSpPr>
        <p:spPr>
          <a:xfrm>
            <a:off x="0" y="1447747"/>
            <a:ext cx="3768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Assume, T3,T1 always chosen by Scheduler</a:t>
            </a:r>
          </a:p>
          <a:p>
            <a:r>
              <a:rPr lang="en-US" dirty="0"/>
              <a:t>Scheduler does not fair with T2,T4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371570-F5B1-C2CD-4566-32FC94E09AB8}"/>
              </a:ext>
            </a:extLst>
          </p:cNvPr>
          <p:cNvSpPr/>
          <p:nvPr/>
        </p:nvSpPr>
        <p:spPr>
          <a:xfrm>
            <a:off x="369574" y="3390390"/>
            <a:ext cx="1709223" cy="412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phase (delta cycle)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504E2-188E-0274-9F79-310CC50746EE}"/>
              </a:ext>
            </a:extLst>
          </p:cNvPr>
          <p:cNvSpPr/>
          <p:nvPr/>
        </p:nvSpPr>
        <p:spPr>
          <a:xfrm>
            <a:off x="2270619" y="3400026"/>
            <a:ext cx="1229583" cy="402779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T3</a:t>
            </a:r>
          </a:p>
        </p:txBody>
      </p:sp>
    </p:spTree>
    <p:extLst>
      <p:ext uri="{BB962C8B-B14F-4D97-AF65-F5344CB8AC3E}">
        <p14:creationId xmlns:p14="http://schemas.microsoft.com/office/powerpoint/2010/main" val="159429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34343"/>
      </a:dk2>
      <a:lt2>
        <a:srgbClr val="E7E6E6"/>
      </a:lt2>
      <a:accent1>
        <a:srgbClr val="F5C400"/>
      </a:accent1>
      <a:accent2>
        <a:srgbClr val="ED9F23"/>
      </a:accent2>
      <a:accent3>
        <a:srgbClr val="EDDD1D"/>
      </a:accent3>
      <a:accent4>
        <a:srgbClr val="FDF166"/>
      </a:accent4>
      <a:accent5>
        <a:srgbClr val="3F3F3F"/>
      </a:accent5>
      <a:accent6>
        <a:srgbClr val="3F3F3F"/>
      </a:accent6>
      <a:hlink>
        <a:srgbClr val="3F3F3F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554A8EE26A5A4B98017609071BE974" ma:contentTypeVersion="11" ma:contentTypeDescription="Create a new document." ma:contentTypeScope="" ma:versionID="3f15b62582a983d1f7dbab2005cf4d85">
  <xsd:schema xmlns:xsd="http://www.w3.org/2001/XMLSchema" xmlns:xs="http://www.w3.org/2001/XMLSchema" xmlns:p="http://schemas.microsoft.com/office/2006/metadata/properties" xmlns:ns2="1dea643a-a9d6-43de-92ed-6b9d63795629" xmlns:ns3="60b9b357-b9e4-4548-81bc-fbb94456c917" targetNamespace="http://schemas.microsoft.com/office/2006/metadata/properties" ma:root="true" ma:fieldsID="bf3e7983d074161f5f48a2ff72aa83e1" ns2:_="" ns3:_="">
    <xsd:import namespace="1dea643a-a9d6-43de-92ed-6b9d63795629"/>
    <xsd:import namespace="60b9b357-b9e4-4548-81bc-fbb94456c91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a643a-a9d6-43de-92ed-6b9d637956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b9b357-b9e4-4548-81bc-fbb94456c91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4B3BA4-8475-4205-AFE6-E75473B04A98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60b9b357-b9e4-4548-81bc-fbb94456c917"/>
    <ds:schemaRef ds:uri="1dea643a-a9d6-43de-92ed-6b9d63795629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AF98F02-A8D5-4822-B055-03C25CE3940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207B3A-BF87-4DFF-947F-1DA8A10C2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a643a-a9d6-43de-92ed-6b9d63795629"/>
    <ds:schemaRef ds:uri="60b9b357-b9e4-4548-81bc-fbb94456c9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23622</TotalTime>
  <Words>21144</Words>
  <Application>Microsoft Office PowerPoint</Application>
  <PresentationFormat>On-screen Show (16:9)</PresentationFormat>
  <Paragraphs>4456</Paragraphs>
  <Slides>122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9" baseType="lpstr">
      <vt:lpstr>Calibri</vt:lpstr>
      <vt:lpstr>verdana</vt:lpstr>
      <vt:lpstr>Tahoma</vt:lpstr>
      <vt:lpstr>Times-Roman</vt:lpstr>
      <vt:lpstr>Courier</vt:lpstr>
      <vt:lpstr>Calibri Light (Headings)</vt:lpstr>
      <vt:lpstr>Noto Sans Symbols</vt:lpstr>
      <vt:lpstr>Roboto Condensed</vt:lpstr>
      <vt:lpstr>Arial</vt:lpstr>
      <vt:lpstr>Courier-Bold</vt:lpstr>
      <vt:lpstr>TimesNewRoman</vt:lpstr>
      <vt:lpstr>Consolas</vt:lpstr>
      <vt:lpstr>Times New Roman</vt:lpstr>
      <vt:lpstr>-apple-system</vt:lpstr>
      <vt:lpstr>urw-din</vt:lpstr>
      <vt:lpstr>Inter</vt:lpstr>
      <vt:lpstr>Office Theme</vt:lpstr>
      <vt:lpstr>PowerPoint Presentation</vt:lpstr>
      <vt:lpstr>What can we achieve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Elaboration and execution semantics</vt:lpstr>
      <vt:lpstr>I. SC_METHOD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</dc:title>
  <dc:creator>Nguyen Phuong Nhu Quynh</dc:creator>
  <cp:lastModifiedBy>ES DEV 028</cp:lastModifiedBy>
  <cp:revision>118</cp:revision>
  <dcterms:modified xsi:type="dcterms:W3CDTF">2022-11-12T06:55:09Z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0x01010006554A8EE26A5A4B98017609071BE974</vt:lpwstr>
  </property>
</Properties>
</file>